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 id="2147483706" r:id="rId6"/>
    <p:sldMasterId id="214748370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y="5143500" cx="9144000"/>
  <p:notesSz cx="6858000" cy="9144000"/>
  <p:embeddedFontLst>
    <p:embeddedFont>
      <p:font typeface="Space Mono"/>
      <p:regular r:id="rId48"/>
      <p:bold r:id="rId49"/>
      <p:italic r:id="rId50"/>
      <p:boldItalic r:id="rId51"/>
    </p:embeddedFont>
    <p:embeddedFont>
      <p:font typeface="Source Sans 3 SemiBold"/>
      <p:regular r:id="rId52"/>
      <p:bold r:id="rId53"/>
      <p:italic r:id="rId54"/>
      <p:boldItalic r:id="rId55"/>
    </p:embeddedFont>
    <p:embeddedFont>
      <p:font typeface="Roboto"/>
      <p:regular r:id="rId56"/>
      <p:bold r:id="rId57"/>
      <p:italic r:id="rId58"/>
      <p:boldItalic r:id="rId59"/>
    </p:embeddedFont>
    <p:embeddedFont>
      <p:font typeface="Garamond"/>
      <p:regular r:id="rId60"/>
      <p:bold r:id="rId61"/>
      <p:italic r:id="rId62"/>
      <p:boldItalic r:id="rId63"/>
    </p:embeddedFont>
    <p:embeddedFont>
      <p:font typeface="Source Sans 3"/>
      <p:regular r:id="rId64"/>
      <p:bold r:id="rId65"/>
      <p:italic r:id="rId66"/>
      <p:boldItalic r:id="rId67"/>
    </p:embeddedFont>
    <p:embeddedFont>
      <p:font typeface="Open Sans SemiBold"/>
      <p:regular r:id="rId68"/>
      <p:bold r:id="rId69"/>
      <p:italic r:id="rId70"/>
      <p:boldItalic r:id="rId71"/>
    </p:embeddedFont>
    <p:embeddedFont>
      <p:font typeface="Source Sans 3 Light"/>
      <p:regular r:id="rId72"/>
      <p:bold r:id="rId73"/>
      <p:italic r:id="rId74"/>
      <p:boldItalic r:id="rId75"/>
    </p:embeddedFont>
    <p:embeddedFont>
      <p:font typeface="Open Sans Light"/>
      <p:regular r:id="rId76"/>
      <p:bold r:id="rId77"/>
      <p:italic r:id="rId78"/>
      <p:boldItalic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DF5F59-E323-46F7-ABD7-2EFE16FE0B13}">
  <a:tblStyle styleId="{16DF5F59-E323-46F7-ABD7-2EFE16FE0B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AA3F3BD-DACE-471E-838F-012186946DD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3" Type="http://schemas.openxmlformats.org/officeDocument/2006/relationships/font" Target="fonts/OpenSans-boldItalic.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SpaceMono-regular.fntdata"/><Relationship Id="rId47" Type="http://schemas.openxmlformats.org/officeDocument/2006/relationships/slide" Target="slides/slide39.xml"/><Relationship Id="rId49" Type="http://schemas.openxmlformats.org/officeDocument/2006/relationships/font" Target="fonts/SpaceMon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SourceSans3Light-bold.fntdata"/><Relationship Id="rId72" Type="http://schemas.openxmlformats.org/officeDocument/2006/relationships/font" Target="fonts/SourceSans3Light-regular.fntdata"/><Relationship Id="rId31" Type="http://schemas.openxmlformats.org/officeDocument/2006/relationships/slide" Target="slides/slide23.xml"/><Relationship Id="rId75" Type="http://schemas.openxmlformats.org/officeDocument/2006/relationships/font" Target="fonts/SourceSans3Light-boldItalic.fntdata"/><Relationship Id="rId30" Type="http://schemas.openxmlformats.org/officeDocument/2006/relationships/slide" Target="slides/slide22.xml"/><Relationship Id="rId74" Type="http://schemas.openxmlformats.org/officeDocument/2006/relationships/font" Target="fonts/SourceSans3Light-italic.fntdata"/><Relationship Id="rId33" Type="http://schemas.openxmlformats.org/officeDocument/2006/relationships/slide" Target="slides/slide25.xml"/><Relationship Id="rId77" Type="http://schemas.openxmlformats.org/officeDocument/2006/relationships/font" Target="fonts/OpenSansLight-bold.fntdata"/><Relationship Id="rId32" Type="http://schemas.openxmlformats.org/officeDocument/2006/relationships/slide" Target="slides/slide24.xml"/><Relationship Id="rId76" Type="http://schemas.openxmlformats.org/officeDocument/2006/relationships/font" Target="fonts/OpenSansLight-regular.fntdata"/><Relationship Id="rId35" Type="http://schemas.openxmlformats.org/officeDocument/2006/relationships/slide" Target="slides/slide27.xml"/><Relationship Id="rId79" Type="http://schemas.openxmlformats.org/officeDocument/2006/relationships/font" Target="fonts/OpenSansLight-boldItalic.fntdata"/><Relationship Id="rId34" Type="http://schemas.openxmlformats.org/officeDocument/2006/relationships/slide" Target="slides/slide26.xml"/><Relationship Id="rId78" Type="http://schemas.openxmlformats.org/officeDocument/2006/relationships/font" Target="fonts/OpenSansLight-italic.fntdata"/><Relationship Id="rId71" Type="http://schemas.openxmlformats.org/officeDocument/2006/relationships/font" Target="fonts/OpenSansSemiBold-boldItalic.fntdata"/><Relationship Id="rId70" Type="http://schemas.openxmlformats.org/officeDocument/2006/relationships/font" Target="fonts/OpenSansSemi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Garamond-italic.fntdata"/><Relationship Id="rId61" Type="http://schemas.openxmlformats.org/officeDocument/2006/relationships/font" Target="fonts/Garamond-bold.fntdata"/><Relationship Id="rId20" Type="http://schemas.openxmlformats.org/officeDocument/2006/relationships/slide" Target="slides/slide12.xml"/><Relationship Id="rId64" Type="http://schemas.openxmlformats.org/officeDocument/2006/relationships/font" Target="fonts/SourceSans3-regular.fntdata"/><Relationship Id="rId63" Type="http://schemas.openxmlformats.org/officeDocument/2006/relationships/font" Target="fonts/Garamond-boldItalic.fntdata"/><Relationship Id="rId22" Type="http://schemas.openxmlformats.org/officeDocument/2006/relationships/slide" Target="slides/slide14.xml"/><Relationship Id="rId66" Type="http://schemas.openxmlformats.org/officeDocument/2006/relationships/font" Target="fonts/SourceSans3-italic.fntdata"/><Relationship Id="rId21" Type="http://schemas.openxmlformats.org/officeDocument/2006/relationships/slide" Target="slides/slide13.xml"/><Relationship Id="rId65" Type="http://schemas.openxmlformats.org/officeDocument/2006/relationships/font" Target="fonts/SourceSans3-bold.fntdata"/><Relationship Id="rId24" Type="http://schemas.openxmlformats.org/officeDocument/2006/relationships/slide" Target="slides/slide16.xml"/><Relationship Id="rId68" Type="http://schemas.openxmlformats.org/officeDocument/2006/relationships/font" Target="fonts/OpenSansSemiBold-regular.fntdata"/><Relationship Id="rId23" Type="http://schemas.openxmlformats.org/officeDocument/2006/relationships/slide" Target="slides/slide15.xml"/><Relationship Id="rId67" Type="http://schemas.openxmlformats.org/officeDocument/2006/relationships/font" Target="fonts/SourceSans3-boldItalic.fntdata"/><Relationship Id="rId60" Type="http://schemas.openxmlformats.org/officeDocument/2006/relationships/font" Target="fonts/Garamond-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OpenSansSemiBold-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SpaceMono-boldItalic.fntdata"/><Relationship Id="rId50" Type="http://schemas.openxmlformats.org/officeDocument/2006/relationships/font" Target="fonts/SpaceMono-italic.fntdata"/><Relationship Id="rId53" Type="http://schemas.openxmlformats.org/officeDocument/2006/relationships/font" Target="fonts/SourceSans3SemiBold-bold.fntdata"/><Relationship Id="rId52" Type="http://schemas.openxmlformats.org/officeDocument/2006/relationships/font" Target="fonts/SourceSans3SemiBold-regular.fntdata"/><Relationship Id="rId11" Type="http://schemas.openxmlformats.org/officeDocument/2006/relationships/slide" Target="slides/slide3.xml"/><Relationship Id="rId55" Type="http://schemas.openxmlformats.org/officeDocument/2006/relationships/font" Target="fonts/SourceSans3SemiBold-boldItalic.fntdata"/><Relationship Id="rId10" Type="http://schemas.openxmlformats.org/officeDocument/2006/relationships/slide" Target="slides/slide2.xml"/><Relationship Id="rId54" Type="http://schemas.openxmlformats.org/officeDocument/2006/relationships/font" Target="fonts/SourceSans3SemiBold-italic.fntdata"/><Relationship Id="rId13" Type="http://schemas.openxmlformats.org/officeDocument/2006/relationships/slide" Target="slides/slide5.xml"/><Relationship Id="rId57" Type="http://schemas.openxmlformats.org/officeDocument/2006/relationships/font" Target="fonts/Roboto-bold.fntdata"/><Relationship Id="rId12" Type="http://schemas.openxmlformats.org/officeDocument/2006/relationships/slide" Target="slides/slide4.xml"/><Relationship Id="rId56" Type="http://schemas.openxmlformats.org/officeDocument/2006/relationships/font" Target="fonts/Roboto-regular.fntdata"/><Relationship Id="rId15" Type="http://schemas.openxmlformats.org/officeDocument/2006/relationships/slide" Target="slides/slide7.xml"/><Relationship Id="rId59" Type="http://schemas.openxmlformats.org/officeDocument/2006/relationships/font" Target="fonts/Roboto-boldItalic.fntdata"/><Relationship Id="rId14" Type="http://schemas.openxmlformats.org/officeDocument/2006/relationships/slide" Target="slides/slide6.xml"/><Relationship Id="rId58" Type="http://schemas.openxmlformats.org/officeDocument/2006/relationships/font" Target="fonts/Roboto-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4031247eb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4031247eb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53353a254_3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53353a254_3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4fb82fc87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14fb82fc87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7fcec3be8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7fcec3be8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4fb82fc8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4fb82fc8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14fb82fc8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14fb82fc8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4fb82fc87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4fb82fc87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6d00846278_2_1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26d00846278_2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4fb82fc87_4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4fb82fc87_4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Process AI Operator View for a paper manufacturer with a 4-step process for optimizing their process. This was developed with Oden after we understood the customer’s goals and process in-depth, and were able to configure this in the software to align with a repeatable, attainable approach to get the end result desired. You can see that the slide has a number of items greyed out or renamed; this is an actual screenshot of one of our customers’ live system, as we wanted to show you it in action, but we have anonymized any sensitive information.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Ultimately, the goal is to maximize total machine output that meets grade specifications. In order to achieve maximal output, the operator must quickly be able to get on spec for all quality characteristics, the efficiently ramp up to maximum speeds with sustainable quality.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To accomplish this, the system first selects a historic set of process settings that are best suited for meeting moisture targets. This is based on AI-based process models we have trained that determine how changes to the process will moisture and other quality characteristics. These models also allow for continuous, real-time quality predictions so the impact of changes to settings such as steam pressure can be observed instantaneously.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53353a254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53353a254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moisture is stabilized by adjusting steam pressures, Moisture and Z ply are the next goal. In this step there are a series of different settings to adjust. The colour coding indicates to the operator where to prioritize their efforts based on how out of sync they are with the recommended values to achieve the desired outcome quality and speed.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4fb82fc87_4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4fb82fc87_4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stability is established for the 3 quality metrics the goal is to increase machine speed. Rules are established to recommend incremental increases to speed as long as stability conditions are met. Process AI will continue guiding towards increased speed as long as these stability checks are maintained and until pre-defined stopping conditions, such as machine limitations, are met.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If any quality characteristics become at risk, the system will automatically move to the appropriate stage to further optimize that condition. You can actually see this happening on the screen right now, as moisture is falling out of spec, and so the operator will be pushed back to the first step in the process to get that back into an acceptable range, before moving back towards increasing speed.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4fb82fc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4fb82fc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53353a2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53353a2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4fb82fc87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14fb82fc87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7b4421c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7b4421c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4acd977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14acd977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14acd9771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14acd977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14acd9771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14acd9771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14fb82fc8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14fb82fc8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14fb82fc87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14fb82fc87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14acd9771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14acd9771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153353a2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153353a2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4fb82fc87_4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14fb82fc87_4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000"/>
              </a:spcBef>
              <a:spcAft>
                <a:spcPts val="0"/>
              </a:spcAft>
              <a:buClr>
                <a:srgbClr val="666666"/>
              </a:buClr>
              <a:buSzPts val="1300"/>
              <a:buFont typeface="Source Sans Pro"/>
              <a:buChar char="●"/>
            </a:pPr>
            <a:r>
              <a:rPr lang="en" sz="1300">
                <a:solidFill>
                  <a:srgbClr val="666666"/>
                </a:solidFill>
                <a:latin typeface="Source Sans Pro"/>
                <a:ea typeface="Source Sans Pro"/>
                <a:cs typeface="Source Sans Pro"/>
                <a:sym typeface="Source Sans Pro"/>
              </a:rPr>
              <a:t>Increased product complexity &amp; variance </a:t>
            </a:r>
            <a:endParaRPr sz="1300">
              <a:solidFill>
                <a:srgbClr val="666666"/>
              </a:solidFill>
              <a:latin typeface="Source Sans Pro"/>
              <a:ea typeface="Source Sans Pro"/>
              <a:cs typeface="Source Sans Pro"/>
              <a:sym typeface="Source Sans Pro"/>
            </a:endParaRPr>
          </a:p>
          <a:p>
            <a:pPr indent="-311150" lvl="0" marL="457200" rtl="0" algn="l">
              <a:lnSpc>
                <a:spcPct val="115000"/>
              </a:lnSpc>
              <a:spcBef>
                <a:spcPts val="0"/>
              </a:spcBef>
              <a:spcAft>
                <a:spcPts val="0"/>
              </a:spcAft>
              <a:buClr>
                <a:srgbClr val="666666"/>
              </a:buClr>
              <a:buSzPts val="1300"/>
              <a:buFont typeface="Source Sans Pro"/>
              <a:buChar char="●"/>
            </a:pPr>
            <a:r>
              <a:rPr lang="en" sz="1300">
                <a:solidFill>
                  <a:srgbClr val="666666"/>
                </a:solidFill>
                <a:latin typeface="Source Sans Pro"/>
                <a:ea typeface="Source Sans Pro"/>
                <a:cs typeface="Source Sans Pro"/>
                <a:sym typeface="Source Sans Pro"/>
              </a:rPr>
              <a:t>Smaller orders &amp; higher number of SKU’s</a:t>
            </a:r>
            <a:endParaRPr sz="1300">
              <a:solidFill>
                <a:srgbClr val="666666"/>
              </a:solidFill>
              <a:latin typeface="Source Sans Pro"/>
              <a:ea typeface="Source Sans Pro"/>
              <a:cs typeface="Source Sans Pro"/>
              <a:sym typeface="Source Sans Pro"/>
            </a:endParaRPr>
          </a:p>
          <a:p>
            <a:pPr indent="-311150" lvl="0" marL="457200" rtl="0" algn="l">
              <a:lnSpc>
                <a:spcPct val="115000"/>
              </a:lnSpc>
              <a:spcBef>
                <a:spcPts val="0"/>
              </a:spcBef>
              <a:spcAft>
                <a:spcPts val="0"/>
              </a:spcAft>
              <a:buClr>
                <a:srgbClr val="666666"/>
              </a:buClr>
              <a:buSzPts val="1300"/>
              <a:buFont typeface="Source Sans Pro"/>
              <a:buChar char="●"/>
            </a:pPr>
            <a:r>
              <a:rPr lang="en" sz="1300">
                <a:solidFill>
                  <a:srgbClr val="666666"/>
                </a:solidFill>
                <a:latin typeface="Source Sans Pro"/>
                <a:ea typeface="Source Sans Pro"/>
                <a:cs typeface="Source Sans Pro"/>
                <a:sym typeface="Source Sans Pro"/>
              </a:rPr>
              <a:t>Unstable workforce </a:t>
            </a:r>
            <a:endParaRPr sz="1300">
              <a:solidFill>
                <a:srgbClr val="666666"/>
              </a:solidFill>
              <a:latin typeface="Source Sans Pro"/>
              <a:ea typeface="Source Sans Pro"/>
              <a:cs typeface="Source Sans Pro"/>
              <a:sym typeface="Source Sans Pro"/>
            </a:endParaRPr>
          </a:p>
          <a:p>
            <a:pPr indent="0" lvl="0" marL="0" rtl="0" algn="l">
              <a:lnSpc>
                <a:spcPct val="115000"/>
              </a:lnSpc>
              <a:spcBef>
                <a:spcPts val="1000"/>
              </a:spcBef>
              <a:spcAft>
                <a:spcPts val="1000"/>
              </a:spcAft>
              <a:buNone/>
            </a:pPr>
            <a:r>
              <a:rPr lang="en" sz="1300">
                <a:solidFill>
                  <a:srgbClr val="666666"/>
                </a:solidFill>
                <a:latin typeface="Source Sans Pro"/>
                <a:ea typeface="Source Sans Pro"/>
                <a:cs typeface="Source Sans Pro"/>
                <a:sym typeface="Source Sans Pro"/>
              </a:rPr>
              <a:t>Source: https://members.lnsresearch.com/research-library/research-articles/pathfinders-executive-event-future-of-industrial-work-presentation-slides</a:t>
            </a:r>
            <a:endParaRPr sz="1300">
              <a:solidFill>
                <a:srgbClr val="666666"/>
              </a:solidFill>
              <a:latin typeface="Source Sans Pro"/>
              <a:ea typeface="Source Sans Pro"/>
              <a:cs typeface="Source Sans Pro"/>
              <a:sym typeface="Source Sans Pr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153353a25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153353a25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14acd97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14acd977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153353a25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3353a25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153353a25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153353a25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53353a25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3353a25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14fb82fc87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14fb82fc87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https://docs.google.com/presentation/d/1LlNRHRrhsDsM5g-3envUNn7gDNht6xHY15c3qA6z5aY/edit#slide=id.g2b441d712a3_0_168</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6d00846278_2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6d00846278_2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0a606696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0a6066966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8f1b85fcc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8f1b85fcc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c27901717a_6_1348:notes"/>
          <p:cNvSpPr/>
          <p:nvPr>
            <p:ph idx="2" type="sldImg"/>
          </p:nvPr>
        </p:nvSpPr>
        <p:spPr>
          <a:xfrm>
            <a:off x="-739588" y="686210"/>
            <a:ext cx="833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2c27901717a_6_1348:notes"/>
          <p:cNvSpPr txBox="1"/>
          <p:nvPr>
            <p:ph idx="1" type="body"/>
          </p:nvPr>
        </p:nvSpPr>
        <p:spPr>
          <a:xfrm>
            <a:off x="685800" y="4343400"/>
            <a:ext cx="5486400" cy="4114800"/>
          </a:xfrm>
          <a:prstGeom prst="rect">
            <a:avLst/>
          </a:prstGeom>
          <a:noFill/>
          <a:ln>
            <a:noFill/>
          </a:ln>
        </p:spPr>
        <p:txBody>
          <a:bodyPr anchorCtr="0" anchor="t" bIns="80500" lIns="80500" spcFirstLastPara="1" rIns="80500" wrap="square" tIns="80500">
            <a:noAutofit/>
          </a:bodyPr>
          <a:lstStyle/>
          <a:p>
            <a:pPr indent="0" lvl="0" marL="0" rtl="0" algn="l">
              <a:lnSpc>
                <a:spcPct val="100000"/>
              </a:lnSpc>
              <a:spcBef>
                <a:spcPts val="0"/>
              </a:spcBef>
              <a:spcAft>
                <a:spcPts val="0"/>
              </a:spcAft>
              <a:buSzPts val="9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4fb82fc87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14fb82fc87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t/>
            </a:r>
            <a:endParaRPr sz="1300">
              <a:solidFill>
                <a:srgbClr val="666666"/>
              </a:solidFill>
              <a:latin typeface="Source Sans Pro"/>
              <a:ea typeface="Source Sans Pro"/>
              <a:cs typeface="Source Sans Pro"/>
              <a:sym typeface="Source Sans Pr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4fb82fc87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4fb82fc87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Process AI:</a:t>
            </a:r>
            <a:endParaRPr/>
          </a:p>
          <a:p>
            <a:pPr indent="-298450" lvl="0" marL="457200" rtl="0" algn="l">
              <a:spcBef>
                <a:spcPts val="0"/>
              </a:spcBef>
              <a:spcAft>
                <a:spcPts val="0"/>
              </a:spcAft>
              <a:buSzPts val="1100"/>
              <a:buChar char="●"/>
            </a:pPr>
            <a:r>
              <a:rPr lang="en"/>
              <a:t>New Operators were historically underperforming the average production rates</a:t>
            </a:r>
            <a:endParaRPr/>
          </a:p>
          <a:p>
            <a:pPr indent="-298450" lvl="0" marL="457200" rtl="0" algn="l">
              <a:spcBef>
                <a:spcPts val="0"/>
              </a:spcBef>
              <a:spcAft>
                <a:spcPts val="0"/>
              </a:spcAft>
              <a:buSzPts val="1100"/>
              <a:buChar char="●"/>
            </a:pPr>
            <a:r>
              <a:rPr lang="en"/>
              <a:t>Experienced Operators performed much stronger, but didn’t try to push beyond what they had been able to produce in the past for fear of causing issues</a:t>
            </a:r>
            <a:endParaRPr/>
          </a:p>
          <a:p>
            <a:pPr indent="0" lvl="0" marL="0" rtl="0" algn="l">
              <a:spcBef>
                <a:spcPts val="0"/>
              </a:spcBef>
              <a:spcAft>
                <a:spcPts val="0"/>
              </a:spcAft>
              <a:buNone/>
            </a:pPr>
            <a:r>
              <a:rPr lang="en"/>
              <a:t>After Process AI:</a:t>
            </a:r>
            <a:endParaRPr/>
          </a:p>
          <a:p>
            <a:pPr indent="-298450" lvl="0" marL="457200" rtl="0" algn="l">
              <a:spcBef>
                <a:spcPts val="0"/>
              </a:spcBef>
              <a:spcAft>
                <a:spcPts val="0"/>
              </a:spcAft>
              <a:buSzPts val="1100"/>
              <a:buChar char="●"/>
            </a:pPr>
            <a:r>
              <a:rPr lang="en"/>
              <a:t>New Operators now performed at close to the level of Experienced Operators from before, as they were given direct instructions on what settings to change to increase speed without negatively impacting quality</a:t>
            </a:r>
            <a:endParaRPr/>
          </a:p>
          <a:p>
            <a:pPr indent="-298450" lvl="0" marL="457200" rtl="0" algn="l">
              <a:spcBef>
                <a:spcPts val="0"/>
              </a:spcBef>
              <a:spcAft>
                <a:spcPts val="0"/>
              </a:spcAft>
              <a:buSzPts val="1100"/>
              <a:buChar char="●"/>
            </a:pPr>
            <a:r>
              <a:rPr lang="en"/>
              <a:t>Experienced Operators now started pushing the boundaries as they had confidence that they could, resulting in them surpassing the previous artificial production ceilings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1f0c93e45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1f0c93e45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4fb82fc87_4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14fb82fc87_4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4fb82fc87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4fb82fc87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https://members.lnsresearch.com/docs/default-source/default-document-library/lns-research-exemplar-event-june-13-14-2023.pdf?sfvrsn=196b871_0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14031247e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14031247e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“Component manufacturers” -&gt; Continuous Processes</a:t>
            </a:r>
            <a:endParaRPr/>
          </a:p>
          <a:p>
            <a:pPr indent="0" lvl="0" marL="457200" rtl="0" algn="l">
              <a:lnSpc>
                <a:spcPct val="115000"/>
              </a:lnSpc>
              <a:spcBef>
                <a:spcPts val="1600"/>
              </a:spcBef>
              <a:spcAft>
                <a:spcPts val="16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spTree>
      <p:nvGrpSpPr>
        <p:cNvPr id="8" name="Shape 8"/>
        <p:cNvGrpSpPr/>
        <p:nvPr/>
      </p:nvGrpSpPr>
      <p:grpSpPr>
        <a:xfrm>
          <a:off x="0" y="0"/>
          <a:ext cx="0" cy="0"/>
          <a:chOff x="0" y="0"/>
          <a:chExt cx="0" cy="0"/>
        </a:xfrm>
      </p:grpSpPr>
      <p:sp>
        <p:nvSpPr>
          <p:cNvPr id="9" name="Google Shape;9;p2"/>
          <p:cNvSpPr/>
          <p:nvPr/>
        </p:nvSpPr>
        <p:spPr>
          <a:xfrm>
            <a:off x="0"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rotWithShape="1">
          <a:blip r:embed="rId2">
            <a:alphaModFix/>
          </a:blip>
          <a:srcRect b="0" l="0" r="0" t="0"/>
          <a:stretch/>
        </p:blipFill>
        <p:spPr>
          <a:xfrm>
            <a:off x="474025" y="439400"/>
            <a:ext cx="1806651" cy="379750"/>
          </a:xfrm>
          <a:prstGeom prst="rect">
            <a:avLst/>
          </a:prstGeom>
          <a:noFill/>
          <a:ln>
            <a:noFill/>
          </a:ln>
        </p:spPr>
      </p:pic>
      <p:pic>
        <p:nvPicPr>
          <p:cNvPr id="11" name="Google Shape;11;p2"/>
          <p:cNvPicPr preferRelativeResize="0"/>
          <p:nvPr/>
        </p:nvPicPr>
        <p:blipFill rotWithShape="1">
          <a:blip r:embed="rId3">
            <a:alphaModFix/>
          </a:blip>
          <a:srcRect b="7440" l="-8332" r="30963" t="7626"/>
          <a:stretch/>
        </p:blipFill>
        <p:spPr>
          <a:xfrm>
            <a:off x="4415200" y="0"/>
            <a:ext cx="4728800" cy="5155202"/>
          </a:xfrm>
          <a:prstGeom prst="rect">
            <a:avLst/>
          </a:prstGeom>
          <a:noFill/>
          <a:ln>
            <a:noFill/>
          </a:ln>
        </p:spPr>
      </p:pic>
      <p:sp>
        <p:nvSpPr>
          <p:cNvPr id="12" name="Google Shape;12;p2"/>
          <p:cNvSpPr txBox="1"/>
          <p:nvPr>
            <p:ph type="title"/>
          </p:nvPr>
        </p:nvSpPr>
        <p:spPr>
          <a:xfrm>
            <a:off x="459175" y="1607975"/>
            <a:ext cx="4184400" cy="2286000"/>
          </a:xfrm>
          <a:prstGeom prst="rect">
            <a:avLst/>
          </a:prstGeom>
        </p:spPr>
        <p:txBody>
          <a:bodyPr anchorCtr="0" anchor="ctr" bIns="91425" lIns="0" spcFirstLastPara="1" rIns="91425" wrap="square" tIns="91425">
            <a:noAutofit/>
          </a:bodyPr>
          <a:lstStyle>
            <a:lvl1pPr lvl="0">
              <a:lnSpc>
                <a:spcPct val="75000"/>
              </a:lnSpc>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Extrusion 1">
  <p:cSld name="TITLE_3_1_3_1">
    <p:spTree>
      <p:nvGrpSpPr>
        <p:cNvPr id="75" name="Shape 75"/>
        <p:cNvGrpSpPr/>
        <p:nvPr/>
      </p:nvGrpSpPr>
      <p:grpSpPr>
        <a:xfrm>
          <a:off x="0" y="0"/>
          <a:ext cx="0" cy="0"/>
          <a:chOff x="0" y="0"/>
          <a:chExt cx="0" cy="0"/>
        </a:xfrm>
      </p:grpSpPr>
      <p:pic>
        <p:nvPicPr>
          <p:cNvPr id="76" name="Google Shape;76;p11"/>
          <p:cNvPicPr preferRelativeResize="0"/>
          <p:nvPr/>
        </p:nvPicPr>
        <p:blipFill rotWithShape="1">
          <a:blip r:embed="rId2">
            <a:alphaModFix/>
          </a:blip>
          <a:srcRect b="0" l="0" r="0" t="0"/>
          <a:stretch/>
        </p:blipFill>
        <p:spPr>
          <a:xfrm>
            <a:off x="2933325" y="636450"/>
            <a:ext cx="2218177" cy="466225"/>
          </a:xfrm>
          <a:prstGeom prst="rect">
            <a:avLst/>
          </a:prstGeom>
          <a:noFill/>
          <a:ln>
            <a:noFill/>
          </a:ln>
        </p:spPr>
      </p:pic>
      <p:cxnSp>
        <p:nvCxnSpPr>
          <p:cNvPr id="77" name="Google Shape;77;p11"/>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78" name="Google Shape;78;p11"/>
          <p:cNvSpPr/>
          <p:nvPr>
            <p:ph idx="2" type="pic"/>
          </p:nvPr>
        </p:nvSpPr>
        <p:spPr>
          <a:xfrm>
            <a:off x="530400" y="424150"/>
            <a:ext cx="2027700" cy="835200"/>
          </a:xfrm>
          <a:prstGeom prst="rect">
            <a:avLst/>
          </a:prstGeom>
          <a:noFill/>
          <a:ln>
            <a:noFill/>
          </a:ln>
        </p:spPr>
      </p:sp>
      <p:sp>
        <p:nvSpPr>
          <p:cNvPr id="79" name="Google Shape;79;p11"/>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80" name="Google Shape;80;p11"/>
          <p:cNvSpPr/>
          <p:nvPr>
            <p:ph idx="3" type="pic"/>
          </p:nvPr>
        </p:nvSpPr>
        <p:spPr>
          <a:xfrm>
            <a:off x="5716075" y="125"/>
            <a:ext cx="3428100" cy="5143500"/>
          </a:xfrm>
          <a:prstGeom prst="rect">
            <a:avLst/>
          </a:prstGeom>
          <a:noFill/>
          <a:ln>
            <a:noFill/>
          </a:ln>
        </p:spPr>
      </p:sp>
      <p:sp>
        <p:nvSpPr>
          <p:cNvPr id="81" name="Google Shape;81;p11"/>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82" name="Google Shape;82;p11"/>
          <p:cNvSpPr txBox="1"/>
          <p:nvPr>
            <p:ph idx="12" type="sldNum"/>
          </p:nvPr>
        </p:nvSpPr>
        <p:spPr>
          <a:xfrm>
            <a:off x="2565300" y="4870625"/>
            <a:ext cx="634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1">
    <p:spTree>
      <p:nvGrpSpPr>
        <p:cNvPr id="83" name="Shape 83"/>
        <p:cNvGrpSpPr/>
        <p:nvPr/>
      </p:nvGrpSpPr>
      <p:grpSpPr>
        <a:xfrm>
          <a:off x="0" y="0"/>
          <a:ext cx="0" cy="0"/>
          <a:chOff x="0" y="0"/>
          <a:chExt cx="0" cy="0"/>
        </a:xfrm>
      </p:grpSpPr>
      <p:sp>
        <p:nvSpPr>
          <p:cNvPr id="84" name="Google Shape;84;p12"/>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85" name="Google Shape;85;p12"/>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86" name="Google Shape;86;p12"/>
          <p:cNvSpPr txBox="1"/>
          <p:nvPr>
            <p:ph idx="1" type="body"/>
          </p:nvPr>
        </p:nvSpPr>
        <p:spPr>
          <a:xfrm>
            <a:off x="457200" y="1143000"/>
            <a:ext cx="82296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sp>
        <p:nvSpPr>
          <p:cNvPr id="87" name="Google Shape;87;p12"/>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88" name="Google Shape;88;p12"/>
          <p:cNvSpPr txBox="1"/>
          <p:nvPr>
            <p:ph idx="12" type="sldNum"/>
          </p:nvPr>
        </p:nvSpPr>
        <p:spPr>
          <a:xfrm>
            <a:off x="2565300" y="4870625"/>
            <a:ext cx="6567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 Subtitle">
  <p:cSld name="CUSTOM_1_1">
    <p:spTree>
      <p:nvGrpSpPr>
        <p:cNvPr id="89" name="Shape 89"/>
        <p:cNvGrpSpPr/>
        <p:nvPr/>
      </p:nvGrpSpPr>
      <p:grpSpPr>
        <a:xfrm>
          <a:off x="0" y="0"/>
          <a:ext cx="0" cy="0"/>
          <a:chOff x="0" y="0"/>
          <a:chExt cx="0" cy="0"/>
        </a:xfrm>
      </p:grpSpPr>
      <p:sp>
        <p:nvSpPr>
          <p:cNvPr id="90" name="Google Shape;90;p13"/>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91" name="Google Shape;91;p13"/>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92" name="Google Shape;92;p13"/>
          <p:cNvSpPr txBox="1"/>
          <p:nvPr>
            <p:ph idx="1" type="body"/>
          </p:nvPr>
        </p:nvSpPr>
        <p:spPr>
          <a:xfrm>
            <a:off x="457200" y="1143000"/>
            <a:ext cx="82296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sp>
        <p:nvSpPr>
          <p:cNvPr id="93" name="Google Shape;93;p13"/>
          <p:cNvSpPr txBox="1"/>
          <p:nvPr>
            <p:ph idx="2" type="title"/>
          </p:nvPr>
        </p:nvSpPr>
        <p:spPr>
          <a:xfrm>
            <a:off x="457200" y="649250"/>
            <a:ext cx="8229600" cy="394500"/>
          </a:xfrm>
          <a:prstGeom prst="rect">
            <a:avLst/>
          </a:prstGeom>
        </p:spPr>
        <p:txBody>
          <a:bodyPr anchorCtr="0" anchor="t" bIns="0" lIns="0" spcFirstLastPara="1" rIns="91425" wrap="square" tIns="91425">
            <a:noAutofit/>
          </a:bodyPr>
          <a:lstStyle>
            <a:lvl1pPr lvl="0">
              <a:spcBef>
                <a:spcPts val="0"/>
              </a:spcBef>
              <a:spcAft>
                <a:spcPts val="0"/>
              </a:spcAft>
              <a:buClr>
                <a:srgbClr val="9E9E9E"/>
              </a:buClr>
              <a:buSzPts val="2100"/>
              <a:buFont typeface="Source Sans 3 SemiBold"/>
              <a:buNone/>
              <a:defRPr b="0" sz="2100">
                <a:solidFill>
                  <a:srgbClr val="9E9E9E"/>
                </a:solidFill>
                <a:latin typeface="Source Sans 3 SemiBold"/>
                <a:ea typeface="Source Sans 3 SemiBold"/>
                <a:cs typeface="Source Sans 3 SemiBold"/>
                <a:sym typeface="Source Sans 3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 name="Google Shape;94;p13"/>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95" name="Google Shape;95;p13"/>
          <p:cNvSpPr txBox="1"/>
          <p:nvPr>
            <p:ph idx="12" type="sldNum"/>
          </p:nvPr>
        </p:nvSpPr>
        <p:spPr>
          <a:xfrm>
            <a:off x="2565300" y="4870625"/>
            <a:ext cx="517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
    <p:spTree>
      <p:nvGrpSpPr>
        <p:cNvPr id="96" name="Shape 96"/>
        <p:cNvGrpSpPr/>
        <p:nvPr/>
      </p:nvGrpSpPr>
      <p:grpSpPr>
        <a:xfrm>
          <a:off x="0" y="0"/>
          <a:ext cx="0" cy="0"/>
          <a:chOff x="0" y="0"/>
          <a:chExt cx="0" cy="0"/>
        </a:xfrm>
      </p:grpSpPr>
      <p:sp>
        <p:nvSpPr>
          <p:cNvPr id="97" name="Google Shape;97;p14"/>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98" name="Google Shape;98;p14"/>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99" name="Google Shape;99;p14"/>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00" name="Google Shape;100;p14"/>
          <p:cNvSpPr txBox="1"/>
          <p:nvPr>
            <p:ph idx="12" type="sldNum"/>
          </p:nvPr>
        </p:nvSpPr>
        <p:spPr>
          <a:xfrm>
            <a:off x="2565300" y="4870625"/>
            <a:ext cx="5910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USTOM_1_2">
    <p:spTree>
      <p:nvGrpSpPr>
        <p:cNvPr id="101" name="Shape 101"/>
        <p:cNvGrpSpPr/>
        <p:nvPr/>
      </p:nvGrpSpPr>
      <p:grpSpPr>
        <a:xfrm>
          <a:off x="0" y="0"/>
          <a:ext cx="0" cy="0"/>
          <a:chOff x="0" y="0"/>
          <a:chExt cx="0" cy="0"/>
        </a:xfrm>
      </p:grpSpPr>
      <p:sp>
        <p:nvSpPr>
          <p:cNvPr id="102" name="Google Shape;102;p1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15"/>
          <p:cNvSpPr txBox="1"/>
          <p:nvPr>
            <p:ph idx="1" type="body"/>
          </p:nvPr>
        </p:nvSpPr>
        <p:spPr>
          <a:xfrm>
            <a:off x="457200" y="1143000"/>
            <a:ext cx="51321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04" name="Google Shape;104;p15"/>
          <p:cNvPicPr preferRelativeResize="0"/>
          <p:nvPr/>
        </p:nvPicPr>
        <p:blipFill rotWithShape="1">
          <a:blip r:embed="rId2">
            <a:alphaModFix amt="79000"/>
          </a:blip>
          <a:srcRect b="0" l="49998" r="12955" t="0"/>
          <a:stretch/>
        </p:blipFill>
        <p:spPr>
          <a:xfrm>
            <a:off x="5756450" y="0"/>
            <a:ext cx="3387550" cy="5143500"/>
          </a:xfrm>
          <a:prstGeom prst="rect">
            <a:avLst/>
          </a:prstGeom>
          <a:noFill/>
          <a:ln>
            <a:noFill/>
          </a:ln>
        </p:spPr>
      </p:pic>
      <p:pic>
        <p:nvPicPr>
          <p:cNvPr id="105" name="Google Shape;105;p15"/>
          <p:cNvPicPr preferRelativeResize="0"/>
          <p:nvPr/>
        </p:nvPicPr>
        <p:blipFill>
          <a:blip r:embed="rId3">
            <a:alphaModFix/>
          </a:blip>
          <a:stretch>
            <a:fillRect/>
          </a:stretch>
        </p:blipFill>
        <p:spPr>
          <a:xfrm>
            <a:off x="8617494" y="4635551"/>
            <a:ext cx="393625" cy="395368"/>
          </a:xfrm>
          <a:prstGeom prst="rect">
            <a:avLst/>
          </a:prstGeom>
          <a:noFill/>
          <a:ln>
            <a:noFill/>
          </a:ln>
        </p:spPr>
      </p:pic>
      <p:sp>
        <p:nvSpPr>
          <p:cNvPr id="106" name="Google Shape;106;p15"/>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07" name="Google Shape;107;p15"/>
          <p:cNvSpPr txBox="1"/>
          <p:nvPr>
            <p:ph idx="12" type="sldNum"/>
          </p:nvPr>
        </p:nvSpPr>
        <p:spPr>
          <a:xfrm>
            <a:off x="2565300" y="4870625"/>
            <a:ext cx="7737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1_2_1">
    <p:spTree>
      <p:nvGrpSpPr>
        <p:cNvPr id="108" name="Shape 108"/>
        <p:cNvGrpSpPr/>
        <p:nvPr/>
      </p:nvGrpSpPr>
      <p:grpSpPr>
        <a:xfrm>
          <a:off x="0" y="0"/>
          <a:ext cx="0" cy="0"/>
          <a:chOff x="0" y="0"/>
          <a:chExt cx="0" cy="0"/>
        </a:xfrm>
      </p:grpSpPr>
      <p:sp>
        <p:nvSpPr>
          <p:cNvPr id="109" name="Google Shape;109;p16"/>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16"/>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11" name="Google Shape;111;p16"/>
          <p:cNvPicPr preferRelativeResize="0"/>
          <p:nvPr/>
        </p:nvPicPr>
        <p:blipFill>
          <a:blip r:embed="rId2">
            <a:alphaModFix/>
          </a:blip>
          <a:stretch>
            <a:fillRect/>
          </a:stretch>
        </p:blipFill>
        <p:spPr>
          <a:xfrm>
            <a:off x="8617494" y="4635551"/>
            <a:ext cx="393625" cy="395368"/>
          </a:xfrm>
          <a:prstGeom prst="rect">
            <a:avLst/>
          </a:prstGeom>
          <a:noFill/>
          <a:ln>
            <a:noFill/>
          </a:ln>
        </p:spPr>
      </p:pic>
      <p:pic>
        <p:nvPicPr>
          <p:cNvPr id="112" name="Google Shape;112;p16"/>
          <p:cNvPicPr preferRelativeResize="0"/>
          <p:nvPr/>
        </p:nvPicPr>
        <p:blipFill rotWithShape="1">
          <a:blip r:embed="rId3">
            <a:alphaModFix/>
          </a:blip>
          <a:srcRect b="0" l="28637" r="27492" t="0"/>
          <a:stretch/>
        </p:blipFill>
        <p:spPr>
          <a:xfrm>
            <a:off x="5858750" y="0"/>
            <a:ext cx="3387550" cy="5143500"/>
          </a:xfrm>
          <a:prstGeom prst="rect">
            <a:avLst/>
          </a:prstGeom>
          <a:noFill/>
          <a:ln>
            <a:noFill/>
          </a:ln>
        </p:spPr>
      </p:pic>
      <p:sp>
        <p:nvSpPr>
          <p:cNvPr id="113" name="Google Shape;113;p16"/>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14" name="Google Shape;114;p16"/>
          <p:cNvSpPr txBox="1"/>
          <p:nvPr>
            <p:ph idx="12" type="sldNum"/>
          </p:nvPr>
        </p:nvSpPr>
        <p:spPr>
          <a:xfrm>
            <a:off x="2565300" y="4870625"/>
            <a:ext cx="517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USTOM_1_2_1_1">
    <p:spTree>
      <p:nvGrpSpPr>
        <p:cNvPr id="115" name="Shape 115"/>
        <p:cNvGrpSpPr/>
        <p:nvPr/>
      </p:nvGrpSpPr>
      <p:grpSpPr>
        <a:xfrm>
          <a:off x="0" y="0"/>
          <a:ext cx="0" cy="0"/>
          <a:chOff x="0" y="0"/>
          <a:chExt cx="0" cy="0"/>
        </a:xfrm>
      </p:grpSpPr>
      <p:sp>
        <p:nvSpPr>
          <p:cNvPr id="116" name="Google Shape;116;p17"/>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7" name="Google Shape;117;p17"/>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18" name="Google Shape;118;p17"/>
          <p:cNvPicPr preferRelativeResize="0"/>
          <p:nvPr/>
        </p:nvPicPr>
        <p:blipFill>
          <a:blip r:embed="rId2">
            <a:alphaModFix/>
          </a:blip>
          <a:stretch>
            <a:fillRect/>
          </a:stretch>
        </p:blipFill>
        <p:spPr>
          <a:xfrm>
            <a:off x="8617494" y="4635551"/>
            <a:ext cx="393625" cy="395368"/>
          </a:xfrm>
          <a:prstGeom prst="rect">
            <a:avLst/>
          </a:prstGeom>
          <a:noFill/>
          <a:ln>
            <a:noFill/>
          </a:ln>
        </p:spPr>
      </p:pic>
      <p:pic>
        <p:nvPicPr>
          <p:cNvPr id="119" name="Google Shape;119;p17"/>
          <p:cNvPicPr preferRelativeResize="0"/>
          <p:nvPr/>
        </p:nvPicPr>
        <p:blipFill rotWithShape="1">
          <a:blip r:embed="rId3">
            <a:alphaModFix amt="80000"/>
          </a:blip>
          <a:srcRect b="0" l="13522" r="39011" t="0"/>
          <a:stretch/>
        </p:blipFill>
        <p:spPr>
          <a:xfrm>
            <a:off x="5858750" y="0"/>
            <a:ext cx="3285248" cy="5143500"/>
          </a:xfrm>
          <a:prstGeom prst="rect">
            <a:avLst/>
          </a:prstGeom>
          <a:noFill/>
          <a:ln>
            <a:noFill/>
          </a:ln>
        </p:spPr>
      </p:pic>
      <p:sp>
        <p:nvSpPr>
          <p:cNvPr id="120" name="Google Shape;120;p17"/>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21" name="Google Shape;121;p17"/>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CUSTOM_1_2_1_1_1">
    <p:spTree>
      <p:nvGrpSpPr>
        <p:cNvPr id="122" name="Shape 122"/>
        <p:cNvGrpSpPr/>
        <p:nvPr/>
      </p:nvGrpSpPr>
      <p:grpSpPr>
        <a:xfrm>
          <a:off x="0" y="0"/>
          <a:ext cx="0" cy="0"/>
          <a:chOff x="0" y="0"/>
          <a:chExt cx="0" cy="0"/>
        </a:xfrm>
      </p:grpSpPr>
      <p:sp>
        <p:nvSpPr>
          <p:cNvPr id="123" name="Google Shape;123;p18"/>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18"/>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25" name="Google Shape;125;p18"/>
          <p:cNvPicPr preferRelativeResize="0"/>
          <p:nvPr/>
        </p:nvPicPr>
        <p:blipFill>
          <a:blip r:embed="rId2">
            <a:alphaModFix/>
          </a:blip>
          <a:stretch>
            <a:fillRect/>
          </a:stretch>
        </p:blipFill>
        <p:spPr>
          <a:xfrm>
            <a:off x="8617494" y="4635551"/>
            <a:ext cx="393625" cy="395368"/>
          </a:xfrm>
          <a:prstGeom prst="rect">
            <a:avLst/>
          </a:prstGeom>
          <a:noFill/>
          <a:ln>
            <a:noFill/>
          </a:ln>
        </p:spPr>
      </p:pic>
      <p:pic>
        <p:nvPicPr>
          <p:cNvPr id="126" name="Google Shape;126;p18"/>
          <p:cNvPicPr preferRelativeResize="0"/>
          <p:nvPr/>
        </p:nvPicPr>
        <p:blipFill rotWithShape="1">
          <a:blip r:embed="rId3">
            <a:alphaModFix/>
          </a:blip>
          <a:srcRect b="0" l="31863" r="31142" t="10610"/>
          <a:stretch/>
        </p:blipFill>
        <p:spPr>
          <a:xfrm>
            <a:off x="5858750" y="0"/>
            <a:ext cx="3285248" cy="5143498"/>
          </a:xfrm>
          <a:prstGeom prst="rect">
            <a:avLst/>
          </a:prstGeom>
          <a:noFill/>
          <a:ln>
            <a:noFill/>
          </a:ln>
        </p:spPr>
      </p:pic>
      <p:sp>
        <p:nvSpPr>
          <p:cNvPr id="127" name="Google Shape;127;p18"/>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28" name="Google Shape;128;p18"/>
          <p:cNvSpPr txBox="1"/>
          <p:nvPr>
            <p:ph idx="12" type="sldNum"/>
          </p:nvPr>
        </p:nvSpPr>
        <p:spPr>
          <a:xfrm>
            <a:off x="2565300" y="4870625"/>
            <a:ext cx="6276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nnected Bullets + Image 1">
  <p:cSld name="BLANK_1_1">
    <p:spTree>
      <p:nvGrpSpPr>
        <p:cNvPr id="129" name="Shape 129"/>
        <p:cNvGrpSpPr/>
        <p:nvPr/>
      </p:nvGrpSpPr>
      <p:grpSpPr>
        <a:xfrm>
          <a:off x="0" y="0"/>
          <a:ext cx="0" cy="0"/>
          <a:chOff x="0" y="0"/>
          <a:chExt cx="0" cy="0"/>
        </a:xfrm>
      </p:grpSpPr>
      <p:sp>
        <p:nvSpPr>
          <p:cNvPr id="130" name="Google Shape;130;p19"/>
          <p:cNvSpPr/>
          <p:nvPr>
            <p:ph idx="2" type="pic"/>
          </p:nvPr>
        </p:nvSpPr>
        <p:spPr>
          <a:xfrm>
            <a:off x="5431500" y="-7650"/>
            <a:ext cx="3712500" cy="5151300"/>
          </a:xfrm>
          <a:prstGeom prst="rect">
            <a:avLst/>
          </a:prstGeom>
          <a:noFill/>
          <a:ln>
            <a:noFill/>
          </a:ln>
        </p:spPr>
      </p:sp>
      <p:sp>
        <p:nvSpPr>
          <p:cNvPr id="131" name="Google Shape;131;p19"/>
          <p:cNvSpPr txBox="1"/>
          <p:nvPr>
            <p:ph idx="1" type="subTitle"/>
          </p:nvPr>
        </p:nvSpPr>
        <p:spPr>
          <a:xfrm>
            <a:off x="944275" y="1351475"/>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sp>
        <p:nvSpPr>
          <p:cNvPr id="132" name="Google Shape;132;p19"/>
          <p:cNvSpPr txBox="1"/>
          <p:nvPr>
            <p:ph idx="3" type="subTitle"/>
          </p:nvPr>
        </p:nvSpPr>
        <p:spPr>
          <a:xfrm>
            <a:off x="944275" y="2174888"/>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sp>
        <p:nvSpPr>
          <p:cNvPr id="133" name="Google Shape;133;p19"/>
          <p:cNvSpPr txBox="1"/>
          <p:nvPr>
            <p:ph idx="4" type="subTitle"/>
          </p:nvPr>
        </p:nvSpPr>
        <p:spPr>
          <a:xfrm>
            <a:off x="944275" y="2924138"/>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sp>
        <p:nvSpPr>
          <p:cNvPr id="134" name="Google Shape;134;p19"/>
          <p:cNvSpPr txBox="1"/>
          <p:nvPr>
            <p:ph idx="5" type="subTitle"/>
          </p:nvPr>
        </p:nvSpPr>
        <p:spPr>
          <a:xfrm>
            <a:off x="944275" y="3635138"/>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cxnSp>
        <p:nvCxnSpPr>
          <p:cNvPr id="135" name="Google Shape;135;p19"/>
          <p:cNvCxnSpPr>
            <a:stCxn id="136" idx="0"/>
          </p:cNvCxnSpPr>
          <p:nvPr/>
        </p:nvCxnSpPr>
        <p:spPr>
          <a:xfrm>
            <a:off x="708975" y="1438550"/>
            <a:ext cx="0" cy="2253300"/>
          </a:xfrm>
          <a:prstGeom prst="straightConnector1">
            <a:avLst/>
          </a:prstGeom>
          <a:noFill/>
          <a:ln cap="flat" cmpd="sng" w="9525">
            <a:solidFill>
              <a:srgbClr val="C0C0C0"/>
            </a:solidFill>
            <a:prstDash val="solid"/>
            <a:round/>
            <a:headEnd len="sm" w="sm" type="none"/>
            <a:tailEnd len="sm" w="sm" type="none"/>
          </a:ln>
        </p:spPr>
      </p:cxnSp>
      <p:sp>
        <p:nvSpPr>
          <p:cNvPr id="136" name="Google Shape;136;p19"/>
          <p:cNvSpPr/>
          <p:nvPr/>
        </p:nvSpPr>
        <p:spPr>
          <a:xfrm>
            <a:off x="625125" y="1438550"/>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625125" y="2266499"/>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25125" y="2986723"/>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625125" y="3710060"/>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ph type="title"/>
          </p:nvPr>
        </p:nvSpPr>
        <p:spPr>
          <a:xfrm>
            <a:off x="457200" y="217800"/>
            <a:ext cx="4701000" cy="4680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41" name="Google Shape;141;p19"/>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42" name="Google Shape;142;p19"/>
          <p:cNvSpPr txBox="1"/>
          <p:nvPr>
            <p:ph idx="12" type="sldNum"/>
          </p:nvPr>
        </p:nvSpPr>
        <p:spPr>
          <a:xfrm>
            <a:off x="2565300" y="4870625"/>
            <a:ext cx="6714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Image with 4 Callouts">
  <p:cSld name="CUSTOM">
    <p:spTree>
      <p:nvGrpSpPr>
        <p:cNvPr id="143" name="Shape 143"/>
        <p:cNvGrpSpPr/>
        <p:nvPr/>
      </p:nvGrpSpPr>
      <p:grpSpPr>
        <a:xfrm>
          <a:off x="0" y="0"/>
          <a:ext cx="0" cy="0"/>
          <a:chOff x="0" y="0"/>
          <a:chExt cx="0" cy="0"/>
        </a:xfrm>
      </p:grpSpPr>
      <p:cxnSp>
        <p:nvCxnSpPr>
          <p:cNvPr id="144" name="Google Shape;144;p20"/>
          <p:cNvCxnSpPr/>
          <p:nvPr/>
        </p:nvCxnSpPr>
        <p:spPr>
          <a:xfrm>
            <a:off x="2559689" y="1855552"/>
            <a:ext cx="686100" cy="0"/>
          </a:xfrm>
          <a:prstGeom prst="straightConnector1">
            <a:avLst/>
          </a:prstGeom>
          <a:noFill/>
          <a:ln cap="flat" cmpd="sng" w="9525">
            <a:solidFill>
              <a:srgbClr val="C0C0C0"/>
            </a:solidFill>
            <a:prstDash val="solid"/>
            <a:round/>
            <a:headEnd len="sm" w="sm" type="none"/>
            <a:tailEnd len="sm" w="sm" type="none"/>
          </a:ln>
        </p:spPr>
      </p:cxnSp>
      <p:cxnSp>
        <p:nvCxnSpPr>
          <p:cNvPr id="145" name="Google Shape;145;p20"/>
          <p:cNvCxnSpPr/>
          <p:nvPr/>
        </p:nvCxnSpPr>
        <p:spPr>
          <a:xfrm>
            <a:off x="2559689" y="3425427"/>
            <a:ext cx="686100" cy="0"/>
          </a:xfrm>
          <a:prstGeom prst="straightConnector1">
            <a:avLst/>
          </a:prstGeom>
          <a:noFill/>
          <a:ln cap="flat" cmpd="sng" w="9525">
            <a:solidFill>
              <a:srgbClr val="C0C0C0"/>
            </a:solidFill>
            <a:prstDash val="solid"/>
            <a:round/>
            <a:headEnd len="sm" w="sm" type="none"/>
            <a:tailEnd len="sm" w="sm" type="none"/>
          </a:ln>
        </p:spPr>
      </p:cxnSp>
      <p:cxnSp>
        <p:nvCxnSpPr>
          <p:cNvPr id="146" name="Google Shape;146;p20"/>
          <p:cNvCxnSpPr/>
          <p:nvPr/>
        </p:nvCxnSpPr>
        <p:spPr>
          <a:xfrm>
            <a:off x="5810575" y="1855550"/>
            <a:ext cx="568200" cy="0"/>
          </a:xfrm>
          <a:prstGeom prst="straightConnector1">
            <a:avLst/>
          </a:prstGeom>
          <a:noFill/>
          <a:ln cap="flat" cmpd="sng" w="9525">
            <a:solidFill>
              <a:srgbClr val="C0C0C0"/>
            </a:solidFill>
            <a:prstDash val="solid"/>
            <a:round/>
            <a:headEnd len="sm" w="sm" type="none"/>
            <a:tailEnd len="sm" w="sm" type="none"/>
          </a:ln>
        </p:spPr>
      </p:cxnSp>
      <p:cxnSp>
        <p:nvCxnSpPr>
          <p:cNvPr id="147" name="Google Shape;147;p20"/>
          <p:cNvCxnSpPr/>
          <p:nvPr/>
        </p:nvCxnSpPr>
        <p:spPr>
          <a:xfrm>
            <a:off x="5825850" y="3425425"/>
            <a:ext cx="552900" cy="0"/>
          </a:xfrm>
          <a:prstGeom prst="straightConnector1">
            <a:avLst/>
          </a:prstGeom>
          <a:noFill/>
          <a:ln cap="flat" cmpd="sng" w="9525">
            <a:solidFill>
              <a:srgbClr val="C0C0C0"/>
            </a:solidFill>
            <a:prstDash val="solid"/>
            <a:round/>
            <a:headEnd len="sm" w="sm" type="none"/>
            <a:tailEnd len="sm" w="sm" type="none"/>
          </a:ln>
        </p:spPr>
      </p:cxnSp>
      <p:sp>
        <p:nvSpPr>
          <p:cNvPr id="148" name="Google Shape;148;p20"/>
          <p:cNvSpPr/>
          <p:nvPr>
            <p:ph idx="2" type="pic"/>
          </p:nvPr>
        </p:nvSpPr>
        <p:spPr>
          <a:xfrm>
            <a:off x="3245800" y="1529100"/>
            <a:ext cx="2572500" cy="2393100"/>
          </a:xfrm>
          <a:prstGeom prst="rect">
            <a:avLst/>
          </a:prstGeom>
          <a:noFill/>
          <a:ln>
            <a:noFill/>
          </a:ln>
        </p:spPr>
      </p:sp>
      <p:sp>
        <p:nvSpPr>
          <p:cNvPr id="149" name="Google Shape;149;p20"/>
          <p:cNvSpPr txBox="1"/>
          <p:nvPr>
            <p:ph idx="1" type="subTitle"/>
          </p:nvPr>
        </p:nvSpPr>
        <p:spPr>
          <a:xfrm>
            <a:off x="688100" y="1480850"/>
            <a:ext cx="1766100" cy="453600"/>
          </a:xfrm>
          <a:prstGeom prst="rect">
            <a:avLst/>
          </a:prstGeom>
        </p:spPr>
        <p:txBody>
          <a:bodyPr anchorCtr="0" anchor="ctr" bIns="91425" lIns="0" spcFirstLastPara="1" rIns="0" wrap="square" tIns="91425">
            <a:noAutofit/>
          </a:bodyPr>
          <a:lstStyle>
            <a:lvl1pPr lvl="0" algn="r">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0" name="Google Shape;150;p20"/>
          <p:cNvSpPr txBox="1"/>
          <p:nvPr>
            <p:ph idx="3" type="subTitle"/>
          </p:nvPr>
        </p:nvSpPr>
        <p:spPr>
          <a:xfrm>
            <a:off x="848450" y="1934450"/>
            <a:ext cx="1597800" cy="894600"/>
          </a:xfrm>
          <a:prstGeom prst="rect">
            <a:avLst/>
          </a:prstGeom>
        </p:spPr>
        <p:txBody>
          <a:bodyPr anchorCtr="0" anchor="t" bIns="91425" lIns="0" spcFirstLastPara="1" rIns="0" wrap="square" tIns="91425">
            <a:noAutofit/>
          </a:bodyPr>
          <a:lstStyle>
            <a:lvl1pPr lvl="0" algn="r">
              <a:lnSpc>
                <a:spcPct val="75000"/>
              </a:lnSpc>
              <a:spcBef>
                <a:spcPts val="0"/>
              </a:spcBef>
              <a:spcAft>
                <a:spcPts val="0"/>
              </a:spcAft>
              <a:buSzPts val="1000"/>
              <a:buNone/>
              <a:defRPr sz="1000"/>
            </a:lvl1pPr>
            <a:lvl2pPr lvl="1" algn="r">
              <a:lnSpc>
                <a:spcPct val="75000"/>
              </a:lnSpc>
              <a:spcBef>
                <a:spcPts val="300"/>
              </a:spcBef>
              <a:spcAft>
                <a:spcPts val="0"/>
              </a:spcAft>
              <a:buSzPts val="1000"/>
              <a:buNone/>
              <a:defRPr sz="1000"/>
            </a:lvl2pPr>
            <a:lvl3pPr lvl="2" algn="r">
              <a:lnSpc>
                <a:spcPct val="75000"/>
              </a:lnSpc>
              <a:spcBef>
                <a:spcPts val="300"/>
              </a:spcBef>
              <a:spcAft>
                <a:spcPts val="0"/>
              </a:spcAft>
              <a:buSzPts val="1000"/>
              <a:buNone/>
              <a:defRPr sz="1000"/>
            </a:lvl3pPr>
            <a:lvl4pPr lvl="3" algn="r">
              <a:lnSpc>
                <a:spcPct val="75000"/>
              </a:lnSpc>
              <a:spcBef>
                <a:spcPts val="300"/>
              </a:spcBef>
              <a:spcAft>
                <a:spcPts val="0"/>
              </a:spcAft>
              <a:buSzPts val="1000"/>
              <a:buNone/>
              <a:defRPr sz="1000"/>
            </a:lvl4pPr>
            <a:lvl5pPr lvl="4" algn="r">
              <a:lnSpc>
                <a:spcPct val="75000"/>
              </a:lnSpc>
              <a:spcBef>
                <a:spcPts val="300"/>
              </a:spcBef>
              <a:spcAft>
                <a:spcPts val="0"/>
              </a:spcAft>
              <a:buSzPts val="1000"/>
              <a:buNone/>
              <a:defRPr sz="1000"/>
            </a:lvl5pPr>
            <a:lvl6pPr lvl="5" algn="r">
              <a:lnSpc>
                <a:spcPct val="75000"/>
              </a:lnSpc>
              <a:spcBef>
                <a:spcPts val="300"/>
              </a:spcBef>
              <a:spcAft>
                <a:spcPts val="0"/>
              </a:spcAft>
              <a:buSzPts val="1000"/>
              <a:buNone/>
              <a:defRPr sz="1000"/>
            </a:lvl6pPr>
            <a:lvl7pPr lvl="6" algn="r">
              <a:lnSpc>
                <a:spcPct val="75000"/>
              </a:lnSpc>
              <a:spcBef>
                <a:spcPts val="300"/>
              </a:spcBef>
              <a:spcAft>
                <a:spcPts val="0"/>
              </a:spcAft>
              <a:buSzPts val="1000"/>
              <a:buNone/>
              <a:defRPr sz="1000"/>
            </a:lvl7pPr>
            <a:lvl8pPr lvl="7" algn="r">
              <a:lnSpc>
                <a:spcPct val="75000"/>
              </a:lnSpc>
              <a:spcBef>
                <a:spcPts val="300"/>
              </a:spcBef>
              <a:spcAft>
                <a:spcPts val="0"/>
              </a:spcAft>
              <a:buSzPts val="1000"/>
              <a:buNone/>
              <a:defRPr sz="1000"/>
            </a:lvl8pPr>
            <a:lvl9pPr lvl="8" algn="r">
              <a:lnSpc>
                <a:spcPct val="75000"/>
              </a:lnSpc>
              <a:spcBef>
                <a:spcPts val="300"/>
              </a:spcBef>
              <a:spcAft>
                <a:spcPts val="300"/>
              </a:spcAft>
              <a:buSzPts val="1000"/>
              <a:buNone/>
              <a:defRPr sz="1000"/>
            </a:lvl9pPr>
          </a:lstStyle>
          <a:p/>
        </p:txBody>
      </p:sp>
      <p:sp>
        <p:nvSpPr>
          <p:cNvPr id="151" name="Google Shape;151;p20"/>
          <p:cNvSpPr txBox="1"/>
          <p:nvPr>
            <p:ph idx="4" type="subTitle"/>
          </p:nvPr>
        </p:nvSpPr>
        <p:spPr>
          <a:xfrm>
            <a:off x="688100" y="3090338"/>
            <a:ext cx="1766100" cy="453600"/>
          </a:xfrm>
          <a:prstGeom prst="rect">
            <a:avLst/>
          </a:prstGeom>
        </p:spPr>
        <p:txBody>
          <a:bodyPr anchorCtr="0" anchor="ctr" bIns="91425" lIns="0" spcFirstLastPara="1" rIns="0" wrap="square" tIns="91425">
            <a:noAutofit/>
          </a:bodyPr>
          <a:lstStyle>
            <a:lvl1pPr lvl="0" algn="r">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2" name="Google Shape;152;p20"/>
          <p:cNvSpPr txBox="1"/>
          <p:nvPr>
            <p:ph idx="5" type="subTitle"/>
          </p:nvPr>
        </p:nvSpPr>
        <p:spPr>
          <a:xfrm>
            <a:off x="848450" y="3543938"/>
            <a:ext cx="1597800" cy="894600"/>
          </a:xfrm>
          <a:prstGeom prst="rect">
            <a:avLst/>
          </a:prstGeom>
        </p:spPr>
        <p:txBody>
          <a:bodyPr anchorCtr="0" anchor="t" bIns="91425" lIns="0" spcFirstLastPara="1" rIns="0" wrap="square" tIns="91425">
            <a:noAutofit/>
          </a:bodyPr>
          <a:lstStyle>
            <a:lvl1pPr lvl="0" algn="r">
              <a:lnSpc>
                <a:spcPct val="75000"/>
              </a:lnSpc>
              <a:spcBef>
                <a:spcPts val="0"/>
              </a:spcBef>
              <a:spcAft>
                <a:spcPts val="0"/>
              </a:spcAft>
              <a:buSzPts val="1000"/>
              <a:buNone/>
              <a:defRPr sz="1000"/>
            </a:lvl1pPr>
            <a:lvl2pPr lvl="1" algn="r">
              <a:lnSpc>
                <a:spcPct val="75000"/>
              </a:lnSpc>
              <a:spcBef>
                <a:spcPts val="300"/>
              </a:spcBef>
              <a:spcAft>
                <a:spcPts val="0"/>
              </a:spcAft>
              <a:buSzPts val="1000"/>
              <a:buNone/>
              <a:defRPr sz="1000"/>
            </a:lvl2pPr>
            <a:lvl3pPr lvl="2" algn="r">
              <a:lnSpc>
                <a:spcPct val="75000"/>
              </a:lnSpc>
              <a:spcBef>
                <a:spcPts val="300"/>
              </a:spcBef>
              <a:spcAft>
                <a:spcPts val="0"/>
              </a:spcAft>
              <a:buSzPts val="1000"/>
              <a:buNone/>
              <a:defRPr sz="1000"/>
            </a:lvl3pPr>
            <a:lvl4pPr lvl="3" algn="r">
              <a:lnSpc>
                <a:spcPct val="75000"/>
              </a:lnSpc>
              <a:spcBef>
                <a:spcPts val="300"/>
              </a:spcBef>
              <a:spcAft>
                <a:spcPts val="0"/>
              </a:spcAft>
              <a:buSzPts val="1000"/>
              <a:buNone/>
              <a:defRPr sz="1000"/>
            </a:lvl4pPr>
            <a:lvl5pPr lvl="4" algn="r">
              <a:lnSpc>
                <a:spcPct val="75000"/>
              </a:lnSpc>
              <a:spcBef>
                <a:spcPts val="300"/>
              </a:spcBef>
              <a:spcAft>
                <a:spcPts val="0"/>
              </a:spcAft>
              <a:buSzPts val="1000"/>
              <a:buNone/>
              <a:defRPr sz="1000"/>
            </a:lvl5pPr>
            <a:lvl6pPr lvl="5" algn="r">
              <a:lnSpc>
                <a:spcPct val="75000"/>
              </a:lnSpc>
              <a:spcBef>
                <a:spcPts val="300"/>
              </a:spcBef>
              <a:spcAft>
                <a:spcPts val="0"/>
              </a:spcAft>
              <a:buSzPts val="1000"/>
              <a:buNone/>
              <a:defRPr sz="1000"/>
            </a:lvl6pPr>
            <a:lvl7pPr lvl="6" algn="r">
              <a:lnSpc>
                <a:spcPct val="75000"/>
              </a:lnSpc>
              <a:spcBef>
                <a:spcPts val="300"/>
              </a:spcBef>
              <a:spcAft>
                <a:spcPts val="0"/>
              </a:spcAft>
              <a:buSzPts val="1000"/>
              <a:buNone/>
              <a:defRPr sz="1000"/>
            </a:lvl7pPr>
            <a:lvl8pPr lvl="7" algn="r">
              <a:lnSpc>
                <a:spcPct val="75000"/>
              </a:lnSpc>
              <a:spcBef>
                <a:spcPts val="300"/>
              </a:spcBef>
              <a:spcAft>
                <a:spcPts val="0"/>
              </a:spcAft>
              <a:buSzPts val="1000"/>
              <a:buNone/>
              <a:defRPr sz="1000"/>
            </a:lvl8pPr>
            <a:lvl9pPr lvl="8" algn="r">
              <a:lnSpc>
                <a:spcPct val="75000"/>
              </a:lnSpc>
              <a:spcBef>
                <a:spcPts val="300"/>
              </a:spcBef>
              <a:spcAft>
                <a:spcPts val="300"/>
              </a:spcAft>
              <a:buSzPts val="1000"/>
              <a:buNone/>
              <a:defRPr sz="1000"/>
            </a:lvl9pPr>
          </a:lstStyle>
          <a:p/>
        </p:txBody>
      </p:sp>
      <p:sp>
        <p:nvSpPr>
          <p:cNvPr id="153" name="Google Shape;153;p20"/>
          <p:cNvSpPr txBox="1"/>
          <p:nvPr>
            <p:ph idx="6" type="subTitle"/>
          </p:nvPr>
        </p:nvSpPr>
        <p:spPr>
          <a:xfrm>
            <a:off x="6567475" y="1480850"/>
            <a:ext cx="1766100" cy="453600"/>
          </a:xfrm>
          <a:prstGeom prst="rect">
            <a:avLst/>
          </a:prstGeom>
        </p:spPr>
        <p:txBody>
          <a:bodyPr anchorCtr="0" anchor="ctr" bIns="91425" lIns="0" spcFirstLastPara="1" rIns="0" wrap="square" tIns="91425">
            <a:noAutofit/>
          </a:bodyPr>
          <a:lstStyle>
            <a:lvl1pPr lvl="0">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4" name="Google Shape;154;p20"/>
          <p:cNvSpPr txBox="1"/>
          <p:nvPr>
            <p:ph idx="7" type="subTitle"/>
          </p:nvPr>
        </p:nvSpPr>
        <p:spPr>
          <a:xfrm>
            <a:off x="6575425" y="1934450"/>
            <a:ext cx="1597800" cy="8946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000"/>
              <a:buNone/>
              <a:defRPr sz="1000"/>
            </a:lvl1pPr>
            <a:lvl2pPr lvl="1">
              <a:lnSpc>
                <a:spcPct val="75000"/>
              </a:lnSpc>
              <a:spcBef>
                <a:spcPts val="300"/>
              </a:spcBef>
              <a:spcAft>
                <a:spcPts val="0"/>
              </a:spcAft>
              <a:buSzPts val="1000"/>
              <a:buNone/>
              <a:defRPr sz="1000"/>
            </a:lvl2pPr>
            <a:lvl3pPr lvl="2">
              <a:lnSpc>
                <a:spcPct val="75000"/>
              </a:lnSpc>
              <a:spcBef>
                <a:spcPts val="300"/>
              </a:spcBef>
              <a:spcAft>
                <a:spcPts val="0"/>
              </a:spcAft>
              <a:buSzPts val="1000"/>
              <a:buNone/>
              <a:defRPr sz="1000"/>
            </a:lvl3pPr>
            <a:lvl4pPr lvl="3">
              <a:lnSpc>
                <a:spcPct val="75000"/>
              </a:lnSpc>
              <a:spcBef>
                <a:spcPts val="300"/>
              </a:spcBef>
              <a:spcAft>
                <a:spcPts val="0"/>
              </a:spcAft>
              <a:buSzPts val="1000"/>
              <a:buNone/>
              <a:defRPr sz="1000"/>
            </a:lvl4pPr>
            <a:lvl5pPr lvl="4">
              <a:lnSpc>
                <a:spcPct val="75000"/>
              </a:lnSpc>
              <a:spcBef>
                <a:spcPts val="300"/>
              </a:spcBef>
              <a:spcAft>
                <a:spcPts val="0"/>
              </a:spcAft>
              <a:buSzPts val="1000"/>
              <a:buNone/>
              <a:defRPr sz="1000"/>
            </a:lvl5pPr>
            <a:lvl6pPr lvl="5">
              <a:lnSpc>
                <a:spcPct val="75000"/>
              </a:lnSpc>
              <a:spcBef>
                <a:spcPts val="300"/>
              </a:spcBef>
              <a:spcAft>
                <a:spcPts val="0"/>
              </a:spcAft>
              <a:buSzPts val="1000"/>
              <a:buNone/>
              <a:defRPr sz="1000"/>
            </a:lvl6pPr>
            <a:lvl7pPr lvl="6">
              <a:lnSpc>
                <a:spcPct val="75000"/>
              </a:lnSpc>
              <a:spcBef>
                <a:spcPts val="300"/>
              </a:spcBef>
              <a:spcAft>
                <a:spcPts val="0"/>
              </a:spcAft>
              <a:buSzPts val="1000"/>
              <a:buNone/>
              <a:defRPr sz="1000"/>
            </a:lvl7pPr>
            <a:lvl8pPr lvl="7">
              <a:lnSpc>
                <a:spcPct val="75000"/>
              </a:lnSpc>
              <a:spcBef>
                <a:spcPts val="300"/>
              </a:spcBef>
              <a:spcAft>
                <a:spcPts val="0"/>
              </a:spcAft>
              <a:buSzPts val="1000"/>
              <a:buNone/>
              <a:defRPr sz="1000"/>
            </a:lvl8pPr>
            <a:lvl9pPr lvl="8">
              <a:lnSpc>
                <a:spcPct val="75000"/>
              </a:lnSpc>
              <a:spcBef>
                <a:spcPts val="300"/>
              </a:spcBef>
              <a:spcAft>
                <a:spcPts val="300"/>
              </a:spcAft>
              <a:buSzPts val="1000"/>
              <a:buNone/>
              <a:defRPr sz="1000"/>
            </a:lvl9pPr>
          </a:lstStyle>
          <a:p/>
        </p:txBody>
      </p:sp>
      <p:sp>
        <p:nvSpPr>
          <p:cNvPr id="155" name="Google Shape;155;p20"/>
          <p:cNvSpPr txBox="1"/>
          <p:nvPr>
            <p:ph idx="8" type="subTitle"/>
          </p:nvPr>
        </p:nvSpPr>
        <p:spPr>
          <a:xfrm>
            <a:off x="6567475" y="3090338"/>
            <a:ext cx="1766100" cy="453600"/>
          </a:xfrm>
          <a:prstGeom prst="rect">
            <a:avLst/>
          </a:prstGeom>
        </p:spPr>
        <p:txBody>
          <a:bodyPr anchorCtr="0" anchor="ctr" bIns="91425" lIns="0" spcFirstLastPara="1" rIns="0" wrap="square" tIns="91425">
            <a:noAutofit/>
          </a:bodyPr>
          <a:lstStyle>
            <a:lvl1pPr lvl="0">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6" name="Google Shape;156;p20"/>
          <p:cNvSpPr txBox="1"/>
          <p:nvPr>
            <p:ph idx="9" type="subTitle"/>
          </p:nvPr>
        </p:nvSpPr>
        <p:spPr>
          <a:xfrm>
            <a:off x="6575425" y="3543938"/>
            <a:ext cx="1597800" cy="8946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000"/>
              <a:buNone/>
              <a:defRPr sz="1000"/>
            </a:lvl1pPr>
            <a:lvl2pPr lvl="1">
              <a:lnSpc>
                <a:spcPct val="75000"/>
              </a:lnSpc>
              <a:spcBef>
                <a:spcPts val="300"/>
              </a:spcBef>
              <a:spcAft>
                <a:spcPts val="0"/>
              </a:spcAft>
              <a:buSzPts val="1000"/>
              <a:buNone/>
              <a:defRPr sz="1000"/>
            </a:lvl2pPr>
            <a:lvl3pPr lvl="2">
              <a:lnSpc>
                <a:spcPct val="75000"/>
              </a:lnSpc>
              <a:spcBef>
                <a:spcPts val="300"/>
              </a:spcBef>
              <a:spcAft>
                <a:spcPts val="0"/>
              </a:spcAft>
              <a:buSzPts val="1000"/>
              <a:buNone/>
              <a:defRPr sz="1000"/>
            </a:lvl3pPr>
            <a:lvl4pPr lvl="3">
              <a:lnSpc>
                <a:spcPct val="75000"/>
              </a:lnSpc>
              <a:spcBef>
                <a:spcPts val="300"/>
              </a:spcBef>
              <a:spcAft>
                <a:spcPts val="0"/>
              </a:spcAft>
              <a:buSzPts val="1000"/>
              <a:buNone/>
              <a:defRPr sz="1000"/>
            </a:lvl4pPr>
            <a:lvl5pPr lvl="4">
              <a:lnSpc>
                <a:spcPct val="75000"/>
              </a:lnSpc>
              <a:spcBef>
                <a:spcPts val="300"/>
              </a:spcBef>
              <a:spcAft>
                <a:spcPts val="0"/>
              </a:spcAft>
              <a:buSzPts val="1000"/>
              <a:buNone/>
              <a:defRPr sz="1000"/>
            </a:lvl5pPr>
            <a:lvl6pPr lvl="5">
              <a:lnSpc>
                <a:spcPct val="75000"/>
              </a:lnSpc>
              <a:spcBef>
                <a:spcPts val="300"/>
              </a:spcBef>
              <a:spcAft>
                <a:spcPts val="0"/>
              </a:spcAft>
              <a:buSzPts val="1000"/>
              <a:buNone/>
              <a:defRPr sz="1000"/>
            </a:lvl6pPr>
            <a:lvl7pPr lvl="6">
              <a:lnSpc>
                <a:spcPct val="75000"/>
              </a:lnSpc>
              <a:spcBef>
                <a:spcPts val="300"/>
              </a:spcBef>
              <a:spcAft>
                <a:spcPts val="0"/>
              </a:spcAft>
              <a:buSzPts val="1000"/>
              <a:buNone/>
              <a:defRPr sz="1000"/>
            </a:lvl7pPr>
            <a:lvl8pPr lvl="7">
              <a:lnSpc>
                <a:spcPct val="75000"/>
              </a:lnSpc>
              <a:spcBef>
                <a:spcPts val="300"/>
              </a:spcBef>
              <a:spcAft>
                <a:spcPts val="0"/>
              </a:spcAft>
              <a:buSzPts val="1000"/>
              <a:buNone/>
              <a:defRPr sz="1000"/>
            </a:lvl8pPr>
            <a:lvl9pPr lvl="8">
              <a:lnSpc>
                <a:spcPct val="75000"/>
              </a:lnSpc>
              <a:spcBef>
                <a:spcPts val="300"/>
              </a:spcBef>
              <a:spcAft>
                <a:spcPts val="300"/>
              </a:spcAft>
              <a:buSzPts val="1000"/>
              <a:buNone/>
              <a:defRPr sz="1000"/>
            </a:lvl9pPr>
          </a:lstStyle>
          <a:p/>
        </p:txBody>
      </p:sp>
      <p:sp>
        <p:nvSpPr>
          <p:cNvPr id="157" name="Google Shape;157;p20"/>
          <p:cNvSpPr txBox="1"/>
          <p:nvPr>
            <p:ph type="title"/>
          </p:nvPr>
        </p:nvSpPr>
        <p:spPr>
          <a:xfrm>
            <a:off x="457200" y="232225"/>
            <a:ext cx="8229600" cy="453600"/>
          </a:xfrm>
          <a:prstGeom prst="rect">
            <a:avLst/>
          </a:prstGeom>
        </p:spPr>
        <p:txBody>
          <a:bodyPr anchorCtr="0" anchor="b" bIns="0" lIns="0" spcFirstLastPara="1" rIns="91425" wrap="square" tIns="91425">
            <a:noAutofit/>
          </a:bodyPr>
          <a:lstStyle>
            <a:lvl1pPr lvl="0">
              <a:lnSpc>
                <a:spcPct val="75000"/>
              </a:lnSpc>
              <a:spcBef>
                <a:spcPts val="0"/>
              </a:spcBef>
              <a:spcAft>
                <a:spcPts val="0"/>
              </a:spcAft>
              <a:buClr>
                <a:schemeClr val="dk1"/>
              </a:buClr>
              <a:buSzPts val="2800"/>
              <a:buNone/>
              <a:defRPr sz="2800">
                <a:solidFill>
                  <a:schemeClr val="dk1"/>
                </a:solidFill>
              </a:defRPr>
            </a:lvl1pPr>
            <a:lvl2pPr lvl="1">
              <a:lnSpc>
                <a:spcPct val="75000"/>
              </a:lnSpc>
              <a:spcBef>
                <a:spcPts val="0"/>
              </a:spcBef>
              <a:spcAft>
                <a:spcPts val="0"/>
              </a:spcAft>
              <a:buClr>
                <a:schemeClr val="dk1"/>
              </a:buClr>
              <a:buSzPts val="2800"/>
              <a:buNone/>
              <a:defRPr sz="2800">
                <a:solidFill>
                  <a:schemeClr val="dk1"/>
                </a:solidFill>
              </a:defRPr>
            </a:lvl2pPr>
            <a:lvl3pPr lvl="2">
              <a:lnSpc>
                <a:spcPct val="75000"/>
              </a:lnSpc>
              <a:spcBef>
                <a:spcPts val="0"/>
              </a:spcBef>
              <a:spcAft>
                <a:spcPts val="0"/>
              </a:spcAft>
              <a:buClr>
                <a:schemeClr val="dk1"/>
              </a:buClr>
              <a:buSzPts val="2800"/>
              <a:buNone/>
              <a:defRPr sz="2800">
                <a:solidFill>
                  <a:schemeClr val="dk1"/>
                </a:solidFill>
              </a:defRPr>
            </a:lvl3pPr>
            <a:lvl4pPr lvl="3">
              <a:lnSpc>
                <a:spcPct val="75000"/>
              </a:lnSpc>
              <a:spcBef>
                <a:spcPts val="0"/>
              </a:spcBef>
              <a:spcAft>
                <a:spcPts val="0"/>
              </a:spcAft>
              <a:buClr>
                <a:schemeClr val="dk1"/>
              </a:buClr>
              <a:buSzPts val="2800"/>
              <a:buNone/>
              <a:defRPr sz="2800">
                <a:solidFill>
                  <a:schemeClr val="dk1"/>
                </a:solidFill>
              </a:defRPr>
            </a:lvl4pPr>
            <a:lvl5pPr lvl="4">
              <a:lnSpc>
                <a:spcPct val="75000"/>
              </a:lnSpc>
              <a:spcBef>
                <a:spcPts val="0"/>
              </a:spcBef>
              <a:spcAft>
                <a:spcPts val="0"/>
              </a:spcAft>
              <a:buClr>
                <a:schemeClr val="dk1"/>
              </a:buClr>
              <a:buSzPts val="2800"/>
              <a:buNone/>
              <a:defRPr sz="2800">
                <a:solidFill>
                  <a:schemeClr val="dk1"/>
                </a:solidFill>
              </a:defRPr>
            </a:lvl5pPr>
            <a:lvl6pPr lvl="5">
              <a:lnSpc>
                <a:spcPct val="75000"/>
              </a:lnSpc>
              <a:spcBef>
                <a:spcPts val="0"/>
              </a:spcBef>
              <a:spcAft>
                <a:spcPts val="0"/>
              </a:spcAft>
              <a:buClr>
                <a:schemeClr val="dk1"/>
              </a:buClr>
              <a:buSzPts val="2800"/>
              <a:buNone/>
              <a:defRPr sz="2800">
                <a:solidFill>
                  <a:schemeClr val="dk1"/>
                </a:solidFill>
              </a:defRPr>
            </a:lvl6pPr>
            <a:lvl7pPr lvl="6">
              <a:lnSpc>
                <a:spcPct val="75000"/>
              </a:lnSpc>
              <a:spcBef>
                <a:spcPts val="0"/>
              </a:spcBef>
              <a:spcAft>
                <a:spcPts val="0"/>
              </a:spcAft>
              <a:buClr>
                <a:schemeClr val="dk1"/>
              </a:buClr>
              <a:buSzPts val="2800"/>
              <a:buNone/>
              <a:defRPr sz="2800">
                <a:solidFill>
                  <a:schemeClr val="dk1"/>
                </a:solidFill>
              </a:defRPr>
            </a:lvl7pPr>
            <a:lvl8pPr lvl="7">
              <a:lnSpc>
                <a:spcPct val="75000"/>
              </a:lnSpc>
              <a:spcBef>
                <a:spcPts val="0"/>
              </a:spcBef>
              <a:spcAft>
                <a:spcPts val="0"/>
              </a:spcAft>
              <a:buClr>
                <a:schemeClr val="dk1"/>
              </a:buClr>
              <a:buSzPts val="2800"/>
              <a:buNone/>
              <a:defRPr sz="2800">
                <a:solidFill>
                  <a:schemeClr val="dk1"/>
                </a:solidFill>
              </a:defRPr>
            </a:lvl8pPr>
            <a:lvl9pPr lvl="8">
              <a:lnSpc>
                <a:spcPct val="75000"/>
              </a:lnSpc>
              <a:spcBef>
                <a:spcPts val="0"/>
              </a:spcBef>
              <a:spcAft>
                <a:spcPts val="0"/>
              </a:spcAft>
              <a:buClr>
                <a:schemeClr val="dk1"/>
              </a:buClr>
              <a:buSzPts val="2800"/>
              <a:buNone/>
              <a:defRPr sz="2800">
                <a:solidFill>
                  <a:schemeClr val="dk1"/>
                </a:solidFill>
              </a:defRPr>
            </a:lvl9pPr>
          </a:lstStyle>
          <a:p/>
        </p:txBody>
      </p:sp>
      <p:pic>
        <p:nvPicPr>
          <p:cNvPr id="158" name="Google Shape;158;p20"/>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159" name="Google Shape;159;p20"/>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60" name="Google Shape;160;p20"/>
          <p:cNvSpPr txBox="1"/>
          <p:nvPr>
            <p:ph idx="12" type="sldNum"/>
          </p:nvPr>
        </p:nvSpPr>
        <p:spPr>
          <a:xfrm>
            <a:off x="2565300" y="4870625"/>
            <a:ext cx="6861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3">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 name="Google Shape;16;p3"/>
          <p:cNvSpPr/>
          <p:nvPr/>
        </p:nvSpPr>
        <p:spPr>
          <a:xfrm>
            <a:off x="0" y="-5850"/>
            <a:ext cx="9144000" cy="5155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 name="Google Shape;17;p3"/>
          <p:cNvPicPr preferRelativeResize="0"/>
          <p:nvPr/>
        </p:nvPicPr>
        <p:blipFill rotWithShape="1">
          <a:blip r:embed="rId2">
            <a:alphaModFix/>
          </a:blip>
          <a:srcRect b="0" l="0" r="21868" t="0"/>
          <a:stretch/>
        </p:blipFill>
        <p:spPr>
          <a:xfrm>
            <a:off x="5939651" y="0"/>
            <a:ext cx="3204350" cy="5143501"/>
          </a:xfrm>
          <a:prstGeom prst="rect">
            <a:avLst/>
          </a:prstGeom>
          <a:noFill/>
          <a:ln>
            <a:noFill/>
          </a:ln>
        </p:spPr>
      </p:pic>
      <p:sp>
        <p:nvSpPr>
          <p:cNvPr id="18" name="Google Shape;18;p3"/>
          <p:cNvSpPr txBox="1"/>
          <p:nvPr>
            <p:ph idx="1" type="subTitle"/>
          </p:nvPr>
        </p:nvSpPr>
        <p:spPr>
          <a:xfrm>
            <a:off x="474025" y="3138875"/>
            <a:ext cx="5341800" cy="792600"/>
          </a:xfrm>
          <a:prstGeom prst="rect">
            <a:avLst/>
          </a:prstGeom>
        </p:spPr>
        <p:txBody>
          <a:bodyPr anchorCtr="0" anchor="t" bIns="91425" lIns="0" spcFirstLastPara="1" rIns="91425" wrap="square" tIns="91425">
            <a:noAutofit/>
          </a:bodyPr>
          <a:lstStyle>
            <a:lvl1pPr indent="0" lvl="0" marL="0" marR="0" algn="l">
              <a:lnSpc>
                <a:spcPct val="115000"/>
              </a:lnSpc>
              <a:spcBef>
                <a:spcPts val="0"/>
              </a:spcBef>
              <a:spcAft>
                <a:spcPts val="0"/>
              </a:spcAft>
              <a:buNone/>
              <a:defRPr sz="3000">
                <a:solidFill>
                  <a:srgbClr val="00CDD0"/>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pic>
        <p:nvPicPr>
          <p:cNvPr id="19" name="Google Shape;19;p3"/>
          <p:cNvPicPr preferRelativeResize="0"/>
          <p:nvPr/>
        </p:nvPicPr>
        <p:blipFill rotWithShape="1">
          <a:blip r:embed="rId3">
            <a:alphaModFix/>
          </a:blip>
          <a:srcRect b="0" l="0" r="0" t="0"/>
          <a:stretch/>
        </p:blipFill>
        <p:spPr>
          <a:xfrm>
            <a:off x="474025" y="439400"/>
            <a:ext cx="1806651" cy="379750"/>
          </a:xfrm>
          <a:prstGeom prst="rect">
            <a:avLst/>
          </a:prstGeom>
          <a:noFill/>
          <a:ln>
            <a:noFill/>
          </a:ln>
        </p:spPr>
      </p:pic>
      <p:sp>
        <p:nvSpPr>
          <p:cNvPr id="20" name="Google Shape;20;p3"/>
          <p:cNvSpPr txBox="1"/>
          <p:nvPr>
            <p:ph type="title"/>
          </p:nvPr>
        </p:nvSpPr>
        <p:spPr>
          <a:xfrm>
            <a:off x="459175" y="1607975"/>
            <a:ext cx="5356500" cy="1530900"/>
          </a:xfrm>
          <a:prstGeom prst="rect">
            <a:avLst/>
          </a:prstGeom>
        </p:spPr>
        <p:txBody>
          <a:bodyPr anchorCtr="0" anchor="b" bIns="91425" lIns="0" spcFirstLastPara="1" rIns="91425" wrap="square" tIns="91425">
            <a:noAutofit/>
          </a:bodyPr>
          <a:lstStyle>
            <a:lvl1pPr lvl="0">
              <a:lnSpc>
                <a:spcPct val="75000"/>
              </a:lnSpc>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1" name="Google Shape;21;p3"/>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_1_1_1_1_2">
    <p:spTree>
      <p:nvGrpSpPr>
        <p:cNvPr id="161" name="Shape 161"/>
        <p:cNvGrpSpPr/>
        <p:nvPr/>
      </p:nvGrpSpPr>
      <p:grpSpPr>
        <a:xfrm>
          <a:off x="0" y="0"/>
          <a:ext cx="0" cy="0"/>
          <a:chOff x="0" y="0"/>
          <a:chExt cx="0" cy="0"/>
        </a:xfrm>
      </p:grpSpPr>
      <p:sp>
        <p:nvSpPr>
          <p:cNvPr id="162" name="Google Shape;162;p21"/>
          <p:cNvSpPr/>
          <p:nvPr/>
        </p:nvSpPr>
        <p:spPr>
          <a:xfrm>
            <a:off x="-75"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 name="Google Shape;163;p21"/>
          <p:cNvSpPr txBox="1"/>
          <p:nvPr>
            <p:ph idx="1" type="subTitle"/>
          </p:nvPr>
        </p:nvSpPr>
        <p:spPr>
          <a:xfrm>
            <a:off x="2056625" y="1590250"/>
            <a:ext cx="5168400" cy="15225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600"/>
              </a:spcBef>
              <a:spcAft>
                <a:spcPts val="0"/>
              </a:spcAft>
              <a:buSzPts val="1400"/>
              <a:buNone/>
              <a:defRPr/>
            </a:lvl2pPr>
            <a:lvl3pPr lvl="2" algn="ctr">
              <a:spcBef>
                <a:spcPts val="600"/>
              </a:spcBef>
              <a:spcAft>
                <a:spcPts val="0"/>
              </a:spcAft>
              <a:buSzPts val="1400"/>
              <a:buNone/>
              <a:defRPr/>
            </a:lvl3pPr>
            <a:lvl4pPr lvl="3" algn="ctr">
              <a:spcBef>
                <a:spcPts val="600"/>
              </a:spcBef>
              <a:spcAft>
                <a:spcPts val="0"/>
              </a:spcAft>
              <a:buSzPts val="1400"/>
              <a:buNone/>
              <a:defRPr/>
            </a:lvl4pPr>
            <a:lvl5pPr lvl="4" algn="ctr">
              <a:spcBef>
                <a:spcPts val="600"/>
              </a:spcBef>
              <a:spcAft>
                <a:spcPts val="0"/>
              </a:spcAft>
              <a:buSzPts val="1400"/>
              <a:buNone/>
              <a:defRPr/>
            </a:lvl5pPr>
            <a:lvl6pPr lvl="5" algn="ctr">
              <a:spcBef>
                <a:spcPts val="600"/>
              </a:spcBef>
              <a:spcAft>
                <a:spcPts val="0"/>
              </a:spcAft>
              <a:buSzPts val="1400"/>
              <a:buNone/>
              <a:defRPr/>
            </a:lvl6pPr>
            <a:lvl7pPr lvl="6" algn="ctr">
              <a:spcBef>
                <a:spcPts val="600"/>
              </a:spcBef>
              <a:spcAft>
                <a:spcPts val="0"/>
              </a:spcAft>
              <a:buSzPts val="1400"/>
              <a:buNone/>
              <a:defRPr/>
            </a:lvl7pPr>
            <a:lvl8pPr lvl="7" algn="ctr">
              <a:spcBef>
                <a:spcPts val="600"/>
              </a:spcBef>
              <a:spcAft>
                <a:spcPts val="0"/>
              </a:spcAft>
              <a:buSzPts val="1400"/>
              <a:buNone/>
              <a:defRPr/>
            </a:lvl8pPr>
            <a:lvl9pPr lvl="8" algn="ctr">
              <a:spcBef>
                <a:spcPts val="600"/>
              </a:spcBef>
              <a:spcAft>
                <a:spcPts val="600"/>
              </a:spcAft>
              <a:buSzPts val="1400"/>
              <a:buNone/>
              <a:defRPr/>
            </a:lvl9pPr>
          </a:lstStyle>
          <a:p/>
        </p:txBody>
      </p:sp>
      <p:sp>
        <p:nvSpPr>
          <p:cNvPr id="164" name="Google Shape;164;p21"/>
          <p:cNvSpPr txBox="1"/>
          <p:nvPr/>
        </p:nvSpPr>
        <p:spPr>
          <a:xfrm>
            <a:off x="4257950" y="912228"/>
            <a:ext cx="469200" cy="421800"/>
          </a:xfrm>
          <a:prstGeom prst="rect">
            <a:avLst/>
          </a:prstGeom>
          <a:noFill/>
          <a:ln>
            <a:noFill/>
          </a:ln>
        </p:spPr>
        <p:txBody>
          <a:bodyPr anchorCtr="0" anchor="t" bIns="121875" lIns="121875" spcFirstLastPara="1" rIns="121875" wrap="square" tIns="121875">
            <a:noAutofit/>
          </a:bodyPr>
          <a:lstStyle/>
          <a:p>
            <a:pPr indent="0" lvl="0" marL="0" rtl="0" algn="ctr">
              <a:lnSpc>
                <a:spcPct val="130000"/>
              </a:lnSpc>
              <a:spcBef>
                <a:spcPts val="0"/>
              </a:spcBef>
              <a:spcAft>
                <a:spcPts val="0"/>
              </a:spcAft>
              <a:buNone/>
            </a:pPr>
            <a:r>
              <a:rPr b="1" lang="en" sz="3600">
                <a:solidFill>
                  <a:srgbClr val="FFFFFF"/>
                </a:solidFill>
                <a:latin typeface="Source Sans 3"/>
                <a:ea typeface="Source Sans 3"/>
                <a:cs typeface="Source Sans 3"/>
                <a:sym typeface="Source Sans 3"/>
              </a:rPr>
              <a:t>“</a:t>
            </a:r>
            <a:endParaRPr sz="3600">
              <a:solidFill>
                <a:srgbClr val="FFFFFF"/>
              </a:solidFill>
              <a:latin typeface="Source Sans 3"/>
              <a:ea typeface="Source Sans 3"/>
              <a:cs typeface="Source Sans 3"/>
              <a:sym typeface="Source Sans 3"/>
            </a:endParaRPr>
          </a:p>
        </p:txBody>
      </p:sp>
      <p:sp>
        <p:nvSpPr>
          <p:cNvPr id="165" name="Google Shape;165;p21"/>
          <p:cNvSpPr txBox="1"/>
          <p:nvPr/>
        </p:nvSpPr>
        <p:spPr>
          <a:xfrm rot="10800000">
            <a:off x="4257950" y="3809453"/>
            <a:ext cx="469200" cy="421800"/>
          </a:xfrm>
          <a:prstGeom prst="rect">
            <a:avLst/>
          </a:prstGeom>
          <a:noFill/>
          <a:ln>
            <a:noFill/>
          </a:ln>
        </p:spPr>
        <p:txBody>
          <a:bodyPr anchorCtr="0" anchor="t" bIns="121875" lIns="121875" spcFirstLastPara="1" rIns="121875" wrap="square" tIns="121875">
            <a:noAutofit/>
          </a:bodyPr>
          <a:lstStyle/>
          <a:p>
            <a:pPr indent="0" lvl="0" marL="0" rtl="0" algn="ctr">
              <a:lnSpc>
                <a:spcPct val="130000"/>
              </a:lnSpc>
              <a:spcBef>
                <a:spcPts val="0"/>
              </a:spcBef>
              <a:spcAft>
                <a:spcPts val="0"/>
              </a:spcAft>
              <a:buNone/>
            </a:pPr>
            <a:r>
              <a:rPr b="1" lang="en" sz="3600">
                <a:solidFill>
                  <a:srgbClr val="FFFFFF"/>
                </a:solidFill>
                <a:latin typeface="Source Sans 3"/>
                <a:ea typeface="Source Sans 3"/>
                <a:cs typeface="Source Sans 3"/>
                <a:sym typeface="Source Sans 3"/>
              </a:rPr>
              <a:t>“</a:t>
            </a:r>
            <a:endParaRPr sz="3600">
              <a:solidFill>
                <a:srgbClr val="FFFFFF"/>
              </a:solidFill>
              <a:latin typeface="Source Sans 3"/>
              <a:ea typeface="Source Sans 3"/>
              <a:cs typeface="Source Sans 3"/>
              <a:sym typeface="Source Sans 3"/>
            </a:endParaRPr>
          </a:p>
        </p:txBody>
      </p:sp>
      <p:sp>
        <p:nvSpPr>
          <p:cNvPr id="166" name="Google Shape;166;p21"/>
          <p:cNvSpPr txBox="1"/>
          <p:nvPr>
            <p:ph idx="2" type="subTitle"/>
          </p:nvPr>
        </p:nvSpPr>
        <p:spPr>
          <a:xfrm>
            <a:off x="2217950" y="3325775"/>
            <a:ext cx="4549200" cy="344100"/>
          </a:xfrm>
          <a:prstGeom prst="rect">
            <a:avLst/>
          </a:prstGeom>
        </p:spPr>
        <p:txBody>
          <a:bodyPr anchorCtr="0" anchor="ctr" bIns="91425" lIns="0" spcFirstLastPara="1" rIns="0" wrap="square" tIns="91425">
            <a:noAutofit/>
          </a:bodyPr>
          <a:lstStyle>
            <a:lvl1pPr lvl="0" algn="ctr">
              <a:spcBef>
                <a:spcPts val="0"/>
              </a:spcBef>
              <a:spcAft>
                <a:spcPts val="0"/>
              </a:spcAft>
              <a:buClr>
                <a:schemeClr val="lt1"/>
              </a:buClr>
              <a:buSzPts val="1000"/>
              <a:buNone/>
              <a:defRPr b="1" sz="10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pic>
        <p:nvPicPr>
          <p:cNvPr id="167" name="Google Shape;167;p21"/>
          <p:cNvPicPr preferRelativeResize="0"/>
          <p:nvPr/>
        </p:nvPicPr>
        <p:blipFill>
          <a:blip r:embed="rId2">
            <a:alphaModFix/>
          </a:blip>
          <a:stretch>
            <a:fillRect/>
          </a:stretch>
        </p:blipFill>
        <p:spPr>
          <a:xfrm>
            <a:off x="8617494" y="4635551"/>
            <a:ext cx="393625" cy="395368"/>
          </a:xfrm>
          <a:prstGeom prst="rect">
            <a:avLst/>
          </a:prstGeom>
          <a:noFill/>
          <a:ln>
            <a:noFill/>
          </a:ln>
        </p:spPr>
      </p:pic>
      <p:sp>
        <p:nvSpPr>
          <p:cNvPr id="168" name="Google Shape;168;p21"/>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with 4 Items">
  <p:cSld name="BLANK_2_1_1_1_1_2_1">
    <p:spTree>
      <p:nvGrpSpPr>
        <p:cNvPr id="169" name="Shape 169"/>
        <p:cNvGrpSpPr/>
        <p:nvPr/>
      </p:nvGrpSpPr>
      <p:grpSpPr>
        <a:xfrm>
          <a:off x="0" y="0"/>
          <a:ext cx="0" cy="0"/>
          <a:chOff x="0" y="0"/>
          <a:chExt cx="0" cy="0"/>
        </a:xfrm>
      </p:grpSpPr>
      <p:sp>
        <p:nvSpPr>
          <p:cNvPr id="170" name="Google Shape;170;p22"/>
          <p:cNvSpPr/>
          <p:nvPr/>
        </p:nvSpPr>
        <p:spPr>
          <a:xfrm>
            <a:off x="-75"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cxnSp>
        <p:nvCxnSpPr>
          <p:cNvPr id="171" name="Google Shape;171;p22"/>
          <p:cNvCxnSpPr>
            <a:stCxn id="172" idx="6"/>
            <a:endCxn id="173" idx="2"/>
          </p:cNvCxnSpPr>
          <p:nvPr/>
        </p:nvCxnSpPr>
        <p:spPr>
          <a:xfrm rot="10800000">
            <a:off x="540260" y="2571738"/>
            <a:ext cx="5857200" cy="0"/>
          </a:xfrm>
          <a:prstGeom prst="straightConnector1">
            <a:avLst/>
          </a:prstGeom>
          <a:noFill/>
          <a:ln cap="flat" cmpd="sng" w="9525">
            <a:solidFill>
              <a:srgbClr val="00CDD0"/>
            </a:solidFill>
            <a:prstDash val="solid"/>
            <a:round/>
            <a:headEnd len="med" w="med" type="none"/>
            <a:tailEnd len="med" w="med" type="none"/>
          </a:ln>
        </p:spPr>
      </p:cxnSp>
      <p:sp>
        <p:nvSpPr>
          <p:cNvPr id="173" name="Google Shape;173;p22"/>
          <p:cNvSpPr/>
          <p:nvPr/>
        </p:nvSpPr>
        <p:spPr>
          <a:xfrm>
            <a:off x="540138"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2536699"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4457060"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6229760"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ph idx="1" type="subTitle"/>
          </p:nvPr>
        </p:nvSpPr>
        <p:spPr>
          <a:xfrm>
            <a:off x="551325" y="165305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77" name="Google Shape;177;p22"/>
          <p:cNvSpPr txBox="1"/>
          <p:nvPr>
            <p:ph idx="2" type="subTitle"/>
          </p:nvPr>
        </p:nvSpPr>
        <p:spPr>
          <a:xfrm>
            <a:off x="2536700" y="165290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78" name="Google Shape;178;p22"/>
          <p:cNvSpPr txBox="1"/>
          <p:nvPr>
            <p:ph idx="3" type="subTitle"/>
          </p:nvPr>
        </p:nvSpPr>
        <p:spPr>
          <a:xfrm>
            <a:off x="4457050" y="165290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79" name="Google Shape;179;p22"/>
          <p:cNvSpPr txBox="1"/>
          <p:nvPr>
            <p:ph idx="4" type="subTitle"/>
          </p:nvPr>
        </p:nvSpPr>
        <p:spPr>
          <a:xfrm>
            <a:off x="6229750" y="165290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80" name="Google Shape;180;p22"/>
          <p:cNvSpPr txBox="1"/>
          <p:nvPr>
            <p:ph idx="5" type="subTitle"/>
          </p:nvPr>
        </p:nvSpPr>
        <p:spPr>
          <a:xfrm>
            <a:off x="551325"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1" name="Google Shape;181;p22"/>
          <p:cNvSpPr txBox="1"/>
          <p:nvPr>
            <p:ph idx="6" type="subTitle"/>
          </p:nvPr>
        </p:nvSpPr>
        <p:spPr>
          <a:xfrm>
            <a:off x="2536700"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2" name="Google Shape;182;p22"/>
          <p:cNvSpPr txBox="1"/>
          <p:nvPr>
            <p:ph idx="7" type="subTitle"/>
          </p:nvPr>
        </p:nvSpPr>
        <p:spPr>
          <a:xfrm>
            <a:off x="4457050"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3" name="Google Shape;183;p22"/>
          <p:cNvSpPr txBox="1"/>
          <p:nvPr>
            <p:ph idx="8" type="subTitle"/>
          </p:nvPr>
        </p:nvSpPr>
        <p:spPr>
          <a:xfrm>
            <a:off x="6229750"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4" name="Google Shape;184;p22"/>
          <p:cNvSpPr txBox="1"/>
          <p:nvPr>
            <p:ph type="title"/>
          </p:nvPr>
        </p:nvSpPr>
        <p:spPr>
          <a:xfrm>
            <a:off x="457200" y="277625"/>
            <a:ext cx="5577600" cy="408300"/>
          </a:xfrm>
          <a:prstGeom prst="rect">
            <a:avLst/>
          </a:prstGeom>
        </p:spPr>
        <p:txBody>
          <a:bodyPr anchorCtr="0" anchor="b" bIns="0" lIns="0" spcFirstLastPara="1" rIns="91425" wrap="square" tIns="91425">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pic>
        <p:nvPicPr>
          <p:cNvPr id="185" name="Google Shape;185;p22"/>
          <p:cNvPicPr preferRelativeResize="0"/>
          <p:nvPr/>
        </p:nvPicPr>
        <p:blipFill>
          <a:blip r:embed="rId2">
            <a:alphaModFix/>
          </a:blip>
          <a:stretch>
            <a:fillRect/>
          </a:stretch>
        </p:blipFill>
        <p:spPr>
          <a:xfrm>
            <a:off x="8617494" y="4635551"/>
            <a:ext cx="393625" cy="395368"/>
          </a:xfrm>
          <a:prstGeom prst="rect">
            <a:avLst/>
          </a:prstGeom>
          <a:noFill/>
          <a:ln>
            <a:noFill/>
          </a:ln>
        </p:spPr>
      </p:pic>
      <p:sp>
        <p:nvSpPr>
          <p:cNvPr id="186" name="Google Shape;186;p22"/>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Split List">
  <p:cSld name="BLANK_2_1_1_1_1_2_1_1">
    <p:spTree>
      <p:nvGrpSpPr>
        <p:cNvPr id="187" name="Shape 187"/>
        <p:cNvGrpSpPr/>
        <p:nvPr/>
      </p:nvGrpSpPr>
      <p:grpSpPr>
        <a:xfrm>
          <a:off x="0" y="0"/>
          <a:ext cx="0" cy="0"/>
          <a:chOff x="0" y="0"/>
          <a:chExt cx="0" cy="0"/>
        </a:xfrm>
      </p:grpSpPr>
      <p:sp>
        <p:nvSpPr>
          <p:cNvPr id="188" name="Google Shape;188;p23"/>
          <p:cNvSpPr/>
          <p:nvPr/>
        </p:nvSpPr>
        <p:spPr>
          <a:xfrm>
            <a:off x="-75" y="-5850"/>
            <a:ext cx="9144000" cy="260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 name="Google Shape;189;p23"/>
          <p:cNvSpPr txBox="1"/>
          <p:nvPr>
            <p:ph type="title"/>
          </p:nvPr>
        </p:nvSpPr>
        <p:spPr>
          <a:xfrm>
            <a:off x="474025" y="363175"/>
            <a:ext cx="4621500" cy="769500"/>
          </a:xfrm>
          <a:prstGeom prst="rect">
            <a:avLst/>
          </a:prstGeom>
        </p:spPr>
        <p:txBody>
          <a:bodyPr anchorCtr="0" anchor="t" bIns="0" lIns="0" spcFirstLastPara="1" rIns="91425" wrap="square" tIns="91425">
            <a:noAutofit/>
          </a:bodyPr>
          <a:lstStyle>
            <a:lvl1pPr lvl="0">
              <a:lnSpc>
                <a:spcPct val="75000"/>
              </a:lnSpc>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190" name="Google Shape;190;p23"/>
          <p:cNvSpPr txBox="1"/>
          <p:nvPr>
            <p:ph idx="1" type="subTitle"/>
          </p:nvPr>
        </p:nvSpPr>
        <p:spPr>
          <a:xfrm>
            <a:off x="551325"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191" name="Google Shape;191;p23"/>
          <p:cNvSpPr txBox="1"/>
          <p:nvPr>
            <p:ph idx="2" type="subTitle"/>
          </p:nvPr>
        </p:nvSpPr>
        <p:spPr>
          <a:xfrm>
            <a:off x="551325"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192" name="Google Shape;192;p23"/>
          <p:cNvCxnSpPr/>
          <p:nvPr/>
        </p:nvCxnSpPr>
        <p:spPr>
          <a:xfrm rot="10800000">
            <a:off x="1936700"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193" name="Google Shape;193;p23"/>
          <p:cNvSpPr txBox="1"/>
          <p:nvPr>
            <p:ph idx="3" type="subTitle"/>
          </p:nvPr>
        </p:nvSpPr>
        <p:spPr>
          <a:xfrm>
            <a:off x="2213150"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194" name="Google Shape;194;p23"/>
          <p:cNvSpPr txBox="1"/>
          <p:nvPr>
            <p:ph idx="4" type="subTitle"/>
          </p:nvPr>
        </p:nvSpPr>
        <p:spPr>
          <a:xfrm>
            <a:off x="2213150"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195" name="Google Shape;195;p23"/>
          <p:cNvCxnSpPr/>
          <p:nvPr/>
        </p:nvCxnSpPr>
        <p:spPr>
          <a:xfrm rot="10800000">
            <a:off x="3598525"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196" name="Google Shape;196;p23"/>
          <p:cNvSpPr txBox="1"/>
          <p:nvPr>
            <p:ph idx="5" type="subTitle"/>
          </p:nvPr>
        </p:nvSpPr>
        <p:spPr>
          <a:xfrm>
            <a:off x="3874975"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197" name="Google Shape;197;p23"/>
          <p:cNvSpPr txBox="1"/>
          <p:nvPr>
            <p:ph idx="6" type="subTitle"/>
          </p:nvPr>
        </p:nvSpPr>
        <p:spPr>
          <a:xfrm>
            <a:off x="3874975"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198" name="Google Shape;198;p23"/>
          <p:cNvCxnSpPr/>
          <p:nvPr/>
        </p:nvCxnSpPr>
        <p:spPr>
          <a:xfrm rot="10800000">
            <a:off x="5260350"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199" name="Google Shape;199;p23"/>
          <p:cNvSpPr txBox="1"/>
          <p:nvPr>
            <p:ph idx="7" type="subTitle"/>
          </p:nvPr>
        </p:nvSpPr>
        <p:spPr>
          <a:xfrm>
            <a:off x="5536800"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200" name="Google Shape;200;p23"/>
          <p:cNvSpPr txBox="1"/>
          <p:nvPr>
            <p:ph idx="8" type="subTitle"/>
          </p:nvPr>
        </p:nvSpPr>
        <p:spPr>
          <a:xfrm>
            <a:off x="5536800"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201" name="Google Shape;201;p23"/>
          <p:cNvCxnSpPr/>
          <p:nvPr/>
        </p:nvCxnSpPr>
        <p:spPr>
          <a:xfrm rot="10800000">
            <a:off x="6922175"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202" name="Google Shape;202;p23"/>
          <p:cNvSpPr txBox="1"/>
          <p:nvPr>
            <p:ph idx="9" type="subTitle"/>
          </p:nvPr>
        </p:nvSpPr>
        <p:spPr>
          <a:xfrm>
            <a:off x="7198625"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203" name="Google Shape;203;p23"/>
          <p:cNvSpPr txBox="1"/>
          <p:nvPr>
            <p:ph idx="13" type="subTitle"/>
          </p:nvPr>
        </p:nvSpPr>
        <p:spPr>
          <a:xfrm>
            <a:off x="7198625"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pic>
        <p:nvPicPr>
          <p:cNvPr id="204" name="Google Shape;204;p23"/>
          <p:cNvPicPr preferRelativeResize="0"/>
          <p:nvPr/>
        </p:nvPicPr>
        <p:blipFill>
          <a:blip r:embed="rId2">
            <a:alphaModFix/>
          </a:blip>
          <a:stretch>
            <a:fillRect/>
          </a:stretch>
        </p:blipFill>
        <p:spPr>
          <a:xfrm>
            <a:off x="514689" y="1446989"/>
            <a:ext cx="371700" cy="371700"/>
          </a:xfrm>
          <a:prstGeom prst="rect">
            <a:avLst/>
          </a:prstGeom>
          <a:noFill/>
          <a:ln>
            <a:noFill/>
          </a:ln>
        </p:spPr>
      </p:pic>
      <p:pic>
        <p:nvPicPr>
          <p:cNvPr id="205" name="Google Shape;205;p23"/>
          <p:cNvPicPr preferRelativeResize="0"/>
          <p:nvPr/>
        </p:nvPicPr>
        <p:blipFill rotWithShape="1">
          <a:blip r:embed="rId3">
            <a:alphaModFix/>
          </a:blip>
          <a:srcRect b="0" l="189" r="189" t="0"/>
          <a:stretch/>
        </p:blipFill>
        <p:spPr>
          <a:xfrm>
            <a:off x="2140827" y="1446989"/>
            <a:ext cx="371700" cy="371700"/>
          </a:xfrm>
          <a:prstGeom prst="rect">
            <a:avLst/>
          </a:prstGeom>
          <a:noFill/>
          <a:ln>
            <a:noFill/>
          </a:ln>
        </p:spPr>
      </p:pic>
      <p:pic>
        <p:nvPicPr>
          <p:cNvPr id="206" name="Google Shape;206;p23"/>
          <p:cNvPicPr preferRelativeResize="0"/>
          <p:nvPr/>
        </p:nvPicPr>
        <p:blipFill rotWithShape="1">
          <a:blip r:embed="rId4">
            <a:alphaModFix/>
          </a:blip>
          <a:srcRect b="0" l="0" r="0" t="0"/>
          <a:stretch/>
        </p:blipFill>
        <p:spPr>
          <a:xfrm>
            <a:off x="3825177" y="1446989"/>
            <a:ext cx="371700" cy="371700"/>
          </a:xfrm>
          <a:prstGeom prst="rect">
            <a:avLst/>
          </a:prstGeom>
          <a:noFill/>
          <a:ln>
            <a:noFill/>
          </a:ln>
        </p:spPr>
      </p:pic>
      <p:pic>
        <p:nvPicPr>
          <p:cNvPr id="207" name="Google Shape;207;p23"/>
          <p:cNvPicPr preferRelativeResize="0"/>
          <p:nvPr/>
        </p:nvPicPr>
        <p:blipFill rotWithShape="1">
          <a:blip r:embed="rId5">
            <a:alphaModFix/>
          </a:blip>
          <a:srcRect b="0" l="0" r="0" t="0"/>
          <a:stretch/>
        </p:blipFill>
        <p:spPr>
          <a:xfrm>
            <a:off x="5509527" y="1446989"/>
            <a:ext cx="371700" cy="371700"/>
          </a:xfrm>
          <a:prstGeom prst="rect">
            <a:avLst/>
          </a:prstGeom>
          <a:noFill/>
          <a:ln>
            <a:noFill/>
          </a:ln>
        </p:spPr>
      </p:pic>
      <p:pic>
        <p:nvPicPr>
          <p:cNvPr id="208" name="Google Shape;208;p23"/>
          <p:cNvPicPr preferRelativeResize="0"/>
          <p:nvPr/>
        </p:nvPicPr>
        <p:blipFill rotWithShape="1">
          <a:blip r:embed="rId6">
            <a:alphaModFix/>
          </a:blip>
          <a:srcRect b="0" l="189" r="189" t="0"/>
          <a:stretch/>
        </p:blipFill>
        <p:spPr>
          <a:xfrm>
            <a:off x="7135652" y="1446989"/>
            <a:ext cx="371700" cy="371700"/>
          </a:xfrm>
          <a:prstGeom prst="rect">
            <a:avLst/>
          </a:prstGeom>
          <a:noFill/>
          <a:ln>
            <a:noFill/>
          </a:ln>
        </p:spPr>
      </p:pic>
      <p:pic>
        <p:nvPicPr>
          <p:cNvPr id="209" name="Google Shape;209;p23"/>
          <p:cNvPicPr preferRelativeResize="0"/>
          <p:nvPr/>
        </p:nvPicPr>
        <p:blipFill>
          <a:blip r:embed="rId7">
            <a:alphaModFix/>
          </a:blip>
          <a:stretch>
            <a:fillRect/>
          </a:stretch>
        </p:blipFill>
        <p:spPr>
          <a:xfrm>
            <a:off x="8607522" y="4628022"/>
            <a:ext cx="393625" cy="3945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ection Layout">
  <p:cSld name="BLANK_2_1_1_1_1_1_1_1">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0" l="0" r="0" t="0"/>
          <a:stretch/>
        </p:blipFill>
        <p:spPr>
          <a:xfrm>
            <a:off x="524010" y="1386660"/>
            <a:ext cx="309900" cy="309900"/>
          </a:xfrm>
          <a:prstGeom prst="rect">
            <a:avLst/>
          </a:prstGeom>
          <a:noFill/>
          <a:ln>
            <a:noFill/>
          </a:ln>
        </p:spPr>
      </p:pic>
      <p:pic>
        <p:nvPicPr>
          <p:cNvPr id="212" name="Google Shape;212;p24"/>
          <p:cNvPicPr preferRelativeResize="0"/>
          <p:nvPr/>
        </p:nvPicPr>
        <p:blipFill rotWithShape="1">
          <a:blip r:embed="rId3">
            <a:alphaModFix/>
          </a:blip>
          <a:srcRect b="0" l="189" r="189" t="0"/>
          <a:stretch/>
        </p:blipFill>
        <p:spPr>
          <a:xfrm>
            <a:off x="524010" y="2725910"/>
            <a:ext cx="309900" cy="309900"/>
          </a:xfrm>
          <a:prstGeom prst="rect">
            <a:avLst/>
          </a:prstGeom>
          <a:noFill/>
          <a:ln>
            <a:noFill/>
          </a:ln>
        </p:spPr>
      </p:pic>
      <p:pic>
        <p:nvPicPr>
          <p:cNvPr id="213" name="Google Shape;213;p24"/>
          <p:cNvPicPr preferRelativeResize="0"/>
          <p:nvPr/>
        </p:nvPicPr>
        <p:blipFill rotWithShape="1">
          <a:blip r:embed="rId4">
            <a:alphaModFix/>
          </a:blip>
          <a:srcRect b="0" l="0" r="0" t="0"/>
          <a:stretch/>
        </p:blipFill>
        <p:spPr>
          <a:xfrm>
            <a:off x="4572010" y="1386647"/>
            <a:ext cx="309900" cy="309900"/>
          </a:xfrm>
          <a:prstGeom prst="rect">
            <a:avLst/>
          </a:prstGeom>
          <a:noFill/>
          <a:ln>
            <a:noFill/>
          </a:ln>
        </p:spPr>
      </p:pic>
      <p:pic>
        <p:nvPicPr>
          <p:cNvPr id="214" name="Google Shape;214;p24"/>
          <p:cNvPicPr preferRelativeResize="0"/>
          <p:nvPr/>
        </p:nvPicPr>
        <p:blipFill rotWithShape="1">
          <a:blip r:embed="rId5">
            <a:alphaModFix/>
          </a:blip>
          <a:srcRect b="0" l="0" r="0" t="0"/>
          <a:stretch/>
        </p:blipFill>
        <p:spPr>
          <a:xfrm>
            <a:off x="4572010" y="2725897"/>
            <a:ext cx="309900" cy="309900"/>
          </a:xfrm>
          <a:prstGeom prst="rect">
            <a:avLst/>
          </a:prstGeom>
          <a:noFill/>
          <a:ln>
            <a:noFill/>
          </a:ln>
        </p:spPr>
      </p:pic>
      <p:sp>
        <p:nvSpPr>
          <p:cNvPr id="215" name="Google Shape;215;p24"/>
          <p:cNvSpPr txBox="1"/>
          <p:nvPr>
            <p:ph idx="1" type="subTitle"/>
          </p:nvPr>
        </p:nvSpPr>
        <p:spPr>
          <a:xfrm>
            <a:off x="960850" y="1437675"/>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6" name="Google Shape;216;p24"/>
          <p:cNvSpPr txBox="1"/>
          <p:nvPr>
            <p:ph idx="2" type="subTitle"/>
          </p:nvPr>
        </p:nvSpPr>
        <p:spPr>
          <a:xfrm>
            <a:off x="960850" y="1747575"/>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7" name="Google Shape;217;p24"/>
          <p:cNvSpPr txBox="1"/>
          <p:nvPr>
            <p:ph idx="3" type="subTitle"/>
          </p:nvPr>
        </p:nvSpPr>
        <p:spPr>
          <a:xfrm>
            <a:off x="960850" y="2787125"/>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8" name="Google Shape;218;p24"/>
          <p:cNvSpPr txBox="1"/>
          <p:nvPr>
            <p:ph idx="4" type="subTitle"/>
          </p:nvPr>
        </p:nvSpPr>
        <p:spPr>
          <a:xfrm>
            <a:off x="960850" y="3097025"/>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9" name="Google Shape;219;p24"/>
          <p:cNvSpPr txBox="1"/>
          <p:nvPr>
            <p:ph idx="5" type="subTitle"/>
          </p:nvPr>
        </p:nvSpPr>
        <p:spPr>
          <a:xfrm>
            <a:off x="5002300" y="1437663"/>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0" name="Google Shape;220;p24"/>
          <p:cNvSpPr txBox="1"/>
          <p:nvPr>
            <p:ph idx="6" type="subTitle"/>
          </p:nvPr>
        </p:nvSpPr>
        <p:spPr>
          <a:xfrm>
            <a:off x="5002300" y="1747563"/>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1" name="Google Shape;221;p24"/>
          <p:cNvSpPr txBox="1"/>
          <p:nvPr>
            <p:ph idx="7" type="subTitle"/>
          </p:nvPr>
        </p:nvSpPr>
        <p:spPr>
          <a:xfrm>
            <a:off x="5002300" y="2787113"/>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2" name="Google Shape;222;p24"/>
          <p:cNvSpPr txBox="1"/>
          <p:nvPr>
            <p:ph idx="8" type="subTitle"/>
          </p:nvPr>
        </p:nvSpPr>
        <p:spPr>
          <a:xfrm>
            <a:off x="5002300" y="3097013"/>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3" name="Google Shape;223;p24"/>
          <p:cNvSpPr txBox="1"/>
          <p:nvPr>
            <p:ph type="title"/>
          </p:nvPr>
        </p:nvSpPr>
        <p:spPr>
          <a:xfrm>
            <a:off x="457200" y="277625"/>
            <a:ext cx="6585900" cy="40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pic>
        <p:nvPicPr>
          <p:cNvPr id="224" name="Google Shape;224;p24"/>
          <p:cNvPicPr preferRelativeResize="0"/>
          <p:nvPr/>
        </p:nvPicPr>
        <p:blipFill>
          <a:blip r:embed="rId6">
            <a:alphaModFix/>
          </a:blip>
          <a:stretch>
            <a:fillRect/>
          </a:stretch>
        </p:blipFill>
        <p:spPr>
          <a:xfrm>
            <a:off x="8607522" y="4628022"/>
            <a:ext cx="393625" cy="3945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_1_1_1_1_1_1_1_1_4">
    <p:spTree>
      <p:nvGrpSpPr>
        <p:cNvPr id="225" name="Shape 225"/>
        <p:cNvGrpSpPr/>
        <p:nvPr/>
      </p:nvGrpSpPr>
      <p:grpSpPr>
        <a:xfrm>
          <a:off x="0" y="0"/>
          <a:ext cx="0" cy="0"/>
          <a:chOff x="0" y="0"/>
          <a:chExt cx="0" cy="0"/>
        </a:xfrm>
      </p:grpSpPr>
      <p:pic>
        <p:nvPicPr>
          <p:cNvPr id="226" name="Google Shape;226;p25"/>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227" name="Google Shape;227;p25"/>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228" name="Google Shape;228;p25"/>
          <p:cNvSpPr txBox="1"/>
          <p:nvPr>
            <p:ph idx="12" type="sldNum"/>
          </p:nvPr>
        </p:nvSpPr>
        <p:spPr>
          <a:xfrm>
            <a:off x="2565300" y="4870625"/>
            <a:ext cx="5106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eal">
  <p:cSld name="BLANK_2_1_1_1_1_1_1_1_1_3">
    <p:spTree>
      <p:nvGrpSpPr>
        <p:cNvPr id="229" name="Shape 229"/>
        <p:cNvGrpSpPr/>
        <p:nvPr/>
      </p:nvGrpSpPr>
      <p:grpSpPr>
        <a:xfrm>
          <a:off x="0" y="0"/>
          <a:ext cx="0" cy="0"/>
          <a:chOff x="0" y="0"/>
          <a:chExt cx="0" cy="0"/>
        </a:xfrm>
      </p:grpSpPr>
      <p:sp>
        <p:nvSpPr>
          <p:cNvPr id="230" name="Google Shape;230;p26"/>
          <p:cNvSpPr/>
          <p:nvPr/>
        </p:nvSpPr>
        <p:spPr>
          <a:xfrm>
            <a:off x="-75"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231" name="Google Shape;231;p26"/>
          <p:cNvPicPr preferRelativeResize="0"/>
          <p:nvPr/>
        </p:nvPicPr>
        <p:blipFill>
          <a:blip r:embed="rId2">
            <a:alphaModFix/>
          </a:blip>
          <a:stretch>
            <a:fillRect/>
          </a:stretch>
        </p:blipFill>
        <p:spPr>
          <a:xfrm>
            <a:off x="8617494" y="4635551"/>
            <a:ext cx="393625" cy="395368"/>
          </a:xfrm>
          <a:prstGeom prst="rect">
            <a:avLst/>
          </a:prstGeom>
          <a:noFill/>
          <a:ln>
            <a:noFill/>
          </a:ln>
        </p:spPr>
      </p:pic>
      <p:sp>
        <p:nvSpPr>
          <p:cNvPr id="232" name="Google Shape;232;p26"/>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 Blank">
  <p:cSld name="BLANK_2_1_1_1_1_1_1_1_1_4_1">
    <p:spTree>
      <p:nvGrpSpPr>
        <p:cNvPr id="233" name="Shape 23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XX" type="blank">
  <p:cSld name="BLANK">
    <p:spTree>
      <p:nvGrpSpPr>
        <p:cNvPr id="234" name="Shape 234"/>
        <p:cNvGrpSpPr/>
        <p:nvPr/>
      </p:nvGrpSpPr>
      <p:grpSpPr>
        <a:xfrm>
          <a:off x="0" y="0"/>
          <a:ext cx="0" cy="0"/>
          <a:chOff x="0" y="0"/>
          <a:chExt cx="0" cy="0"/>
        </a:xfrm>
      </p:grpSpPr>
      <p:sp>
        <p:nvSpPr>
          <p:cNvPr id="235" name="Google Shape;23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2">
  <p:cSld name="Cover Slide 2">
    <p:spTree>
      <p:nvGrpSpPr>
        <p:cNvPr id="236" name="Shape 236"/>
        <p:cNvGrpSpPr/>
        <p:nvPr/>
      </p:nvGrpSpPr>
      <p:grpSpPr>
        <a:xfrm>
          <a:off x="0" y="0"/>
          <a:ext cx="0" cy="0"/>
          <a:chOff x="0" y="0"/>
          <a:chExt cx="0" cy="0"/>
        </a:xfrm>
      </p:grpSpPr>
      <p:sp>
        <p:nvSpPr>
          <p:cNvPr id="237" name="Google Shape;237;p29"/>
          <p:cNvSpPr txBox="1"/>
          <p:nvPr>
            <p:ph type="ctrTitle"/>
          </p:nvPr>
        </p:nvSpPr>
        <p:spPr>
          <a:xfrm>
            <a:off x="820934" y="744575"/>
            <a:ext cx="5256000" cy="1187700"/>
          </a:xfrm>
          <a:prstGeom prst="rect">
            <a:avLst/>
          </a:prstGeom>
          <a:noFill/>
          <a:ln>
            <a:noFill/>
          </a:ln>
        </p:spPr>
        <p:txBody>
          <a:bodyPr anchorCtr="0" anchor="t" bIns="91400" lIns="91400" spcFirstLastPara="1" rIns="91400" wrap="square" tIns="91400">
            <a:noAutofit/>
          </a:bodyPr>
          <a:lstStyle>
            <a:lvl1pPr lvl="0" marR="0" algn="l">
              <a:lnSpc>
                <a:spcPct val="9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a:spcBef>
                <a:spcPts val="0"/>
              </a:spcBef>
              <a:spcAft>
                <a:spcPts val="0"/>
              </a:spcAft>
              <a:buClr>
                <a:srgbClr val="30373E"/>
              </a:buClr>
              <a:buSzPts val="3000"/>
              <a:buFont typeface="Arial"/>
              <a:buNone/>
              <a:defRPr sz="3000">
                <a:solidFill>
                  <a:srgbClr val="30373E"/>
                </a:solidFill>
              </a:defRPr>
            </a:lvl2pPr>
            <a:lvl3pPr lvl="2">
              <a:spcBef>
                <a:spcPts val="0"/>
              </a:spcBef>
              <a:spcAft>
                <a:spcPts val="0"/>
              </a:spcAft>
              <a:buClr>
                <a:srgbClr val="30373E"/>
              </a:buClr>
              <a:buSzPts val="3000"/>
              <a:buFont typeface="Arial"/>
              <a:buNone/>
              <a:defRPr sz="3000">
                <a:solidFill>
                  <a:srgbClr val="30373E"/>
                </a:solidFill>
              </a:defRPr>
            </a:lvl3pPr>
            <a:lvl4pPr lvl="3">
              <a:spcBef>
                <a:spcPts val="0"/>
              </a:spcBef>
              <a:spcAft>
                <a:spcPts val="0"/>
              </a:spcAft>
              <a:buClr>
                <a:srgbClr val="30373E"/>
              </a:buClr>
              <a:buSzPts val="3000"/>
              <a:buFont typeface="Arial"/>
              <a:buNone/>
              <a:defRPr sz="3000">
                <a:solidFill>
                  <a:srgbClr val="30373E"/>
                </a:solidFill>
              </a:defRPr>
            </a:lvl4pPr>
            <a:lvl5pPr lvl="4">
              <a:spcBef>
                <a:spcPts val="0"/>
              </a:spcBef>
              <a:spcAft>
                <a:spcPts val="0"/>
              </a:spcAft>
              <a:buClr>
                <a:srgbClr val="30373E"/>
              </a:buClr>
              <a:buSzPts val="3000"/>
              <a:buFont typeface="Arial"/>
              <a:buNone/>
              <a:defRPr sz="3000">
                <a:solidFill>
                  <a:srgbClr val="30373E"/>
                </a:solidFill>
              </a:defRPr>
            </a:lvl5pPr>
            <a:lvl6pPr lvl="5">
              <a:spcBef>
                <a:spcPts val="0"/>
              </a:spcBef>
              <a:spcAft>
                <a:spcPts val="0"/>
              </a:spcAft>
              <a:buClr>
                <a:srgbClr val="30373E"/>
              </a:buClr>
              <a:buSzPts val="3000"/>
              <a:buFont typeface="Arial"/>
              <a:buNone/>
              <a:defRPr sz="3000">
                <a:solidFill>
                  <a:srgbClr val="30373E"/>
                </a:solidFill>
              </a:defRPr>
            </a:lvl6pPr>
            <a:lvl7pPr lvl="6">
              <a:spcBef>
                <a:spcPts val="0"/>
              </a:spcBef>
              <a:spcAft>
                <a:spcPts val="0"/>
              </a:spcAft>
              <a:buClr>
                <a:srgbClr val="30373E"/>
              </a:buClr>
              <a:buSzPts val="3000"/>
              <a:buFont typeface="Arial"/>
              <a:buNone/>
              <a:defRPr sz="3000">
                <a:solidFill>
                  <a:srgbClr val="30373E"/>
                </a:solidFill>
              </a:defRPr>
            </a:lvl7pPr>
            <a:lvl8pPr lvl="7">
              <a:spcBef>
                <a:spcPts val="0"/>
              </a:spcBef>
              <a:spcAft>
                <a:spcPts val="0"/>
              </a:spcAft>
              <a:buClr>
                <a:srgbClr val="30373E"/>
              </a:buClr>
              <a:buSzPts val="3000"/>
              <a:buFont typeface="Arial"/>
              <a:buNone/>
              <a:defRPr sz="3000">
                <a:solidFill>
                  <a:srgbClr val="30373E"/>
                </a:solidFill>
              </a:defRPr>
            </a:lvl8pPr>
            <a:lvl9pPr lvl="8">
              <a:spcBef>
                <a:spcPts val="0"/>
              </a:spcBef>
              <a:spcAft>
                <a:spcPts val="0"/>
              </a:spcAft>
              <a:buClr>
                <a:srgbClr val="30373E"/>
              </a:buClr>
              <a:buSzPts val="3000"/>
              <a:buFont typeface="Arial"/>
              <a:buNone/>
              <a:defRPr sz="3000">
                <a:solidFill>
                  <a:srgbClr val="30373E"/>
                </a:solidFill>
              </a:defRPr>
            </a:lvl9pPr>
          </a:lstStyle>
          <a:p/>
        </p:txBody>
      </p:sp>
      <p:sp>
        <p:nvSpPr>
          <p:cNvPr id="238" name="Google Shape;238;p29"/>
          <p:cNvSpPr txBox="1"/>
          <p:nvPr>
            <p:ph idx="12" type="sldNum"/>
          </p:nvPr>
        </p:nvSpPr>
        <p:spPr>
          <a:xfrm>
            <a:off x="8617438" y="4699824"/>
            <a:ext cx="246000" cy="186600"/>
          </a:xfrm>
          <a:prstGeom prst="rect">
            <a:avLst/>
          </a:prstGeom>
          <a:noFill/>
          <a:ln>
            <a:noFill/>
          </a:ln>
        </p:spPr>
        <p:txBody>
          <a:bodyPr anchorCtr="0" anchor="t" bIns="91400" lIns="91400" spcFirstLastPara="1" rIns="91400" wrap="square" tIns="91400">
            <a:noAutofit/>
          </a:bodyPr>
          <a:lstStyle>
            <a:lvl1pPr indent="0" lvl="0"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1pPr>
            <a:lvl2pPr indent="0" lvl="1"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2pPr>
            <a:lvl3pPr indent="0" lvl="2"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3pPr>
            <a:lvl4pPr indent="0" lvl="3"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4pPr>
            <a:lvl5pPr indent="0" lvl="4"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5pPr>
            <a:lvl6pPr indent="0" lvl="5"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6pPr>
            <a:lvl7pPr indent="0" lvl="6"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7pPr>
            <a:lvl8pPr indent="0" lvl="7"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8pPr>
            <a:lvl9pPr indent="0" lvl="8"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9" name="Shape 239"/>
        <p:cNvGrpSpPr/>
        <p:nvPr/>
      </p:nvGrpSpPr>
      <p:grpSpPr>
        <a:xfrm>
          <a:off x="0" y="0"/>
          <a:ext cx="0" cy="0"/>
          <a:chOff x="0" y="0"/>
          <a:chExt cx="0" cy="0"/>
        </a:xfrm>
      </p:grpSpPr>
      <p:sp>
        <p:nvSpPr>
          <p:cNvPr id="240" name="Google Shape;24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0"/>
          <p:cNvPicPr preferRelativeResize="0"/>
          <p:nvPr/>
        </p:nvPicPr>
        <p:blipFill rotWithShape="1">
          <a:blip r:embed="rId2">
            <a:alphaModFix/>
          </a:blip>
          <a:srcRect b="0" l="0" r="0" t="0"/>
          <a:stretch/>
        </p:blipFill>
        <p:spPr>
          <a:xfrm>
            <a:off x="474026" y="4699823"/>
            <a:ext cx="887770" cy="186600"/>
          </a:xfrm>
          <a:prstGeom prst="rect">
            <a:avLst/>
          </a:prstGeom>
          <a:noFill/>
          <a:ln>
            <a:noFill/>
          </a:ln>
        </p:spPr>
      </p:pic>
      <p:sp>
        <p:nvSpPr>
          <p:cNvPr id="242" name="Google Shape;242;p30"/>
          <p:cNvSpPr txBox="1"/>
          <p:nvPr>
            <p:ph idx="1" type="body"/>
          </p:nvPr>
        </p:nvSpPr>
        <p:spPr>
          <a:xfrm>
            <a:off x="457200" y="1143000"/>
            <a:ext cx="8229600" cy="3543000"/>
          </a:xfrm>
          <a:prstGeom prst="rect">
            <a:avLst/>
          </a:prstGeom>
        </p:spPr>
        <p:txBody>
          <a:bodyPr anchorCtr="0" anchor="t" bIns="91425" lIns="0" spcFirstLastPara="1" rIns="0" wrap="square" tIns="91425">
            <a:normAutofit/>
          </a:bodyPr>
          <a:lstStyle>
            <a:lvl1pPr indent="-342900" lvl="0" marL="457200">
              <a:lnSpc>
                <a:spcPct val="7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a:lnSpc>
                <a:spcPct val="75000"/>
              </a:lnSpc>
              <a:spcBef>
                <a:spcPts val="600"/>
              </a:spcBef>
              <a:spcAft>
                <a:spcPts val="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243" name="Google Shape;243;p30"/>
          <p:cNvSpPr txBox="1"/>
          <p:nvPr>
            <p:ph type="title"/>
          </p:nvPr>
        </p:nvSpPr>
        <p:spPr>
          <a:xfrm>
            <a:off x="457200" y="0"/>
            <a:ext cx="8229600" cy="6858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cSld name="TITLE_1_1">
    <p:spTree>
      <p:nvGrpSpPr>
        <p:cNvPr id="22" name="Shape 22"/>
        <p:cNvGrpSpPr/>
        <p:nvPr/>
      </p:nvGrpSpPr>
      <p:grpSpPr>
        <a:xfrm>
          <a:off x="0" y="0"/>
          <a:ext cx="0" cy="0"/>
          <a:chOff x="0" y="0"/>
          <a:chExt cx="0" cy="0"/>
        </a:xfrm>
      </p:grpSpPr>
      <p:sp>
        <p:nvSpPr>
          <p:cNvPr id="23" name="Google Shape;23;p4"/>
          <p:cNvSpPr/>
          <p:nvPr/>
        </p:nvSpPr>
        <p:spPr>
          <a:xfrm>
            <a:off x="0"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457200" y="1143000"/>
            <a:ext cx="7672800" cy="2286000"/>
          </a:xfrm>
          <a:prstGeom prst="rect">
            <a:avLst/>
          </a:prstGeom>
        </p:spPr>
        <p:txBody>
          <a:bodyPr anchorCtr="0" anchor="ctr" bIns="91425" lIns="0" spcFirstLastPara="1" rIns="91425" wrap="square" tIns="91425">
            <a:noAutofit/>
          </a:bodyPr>
          <a:lstStyle>
            <a:lvl1pPr lvl="0">
              <a:lnSpc>
                <a:spcPct val="75000"/>
              </a:lnSpc>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pic>
        <p:nvPicPr>
          <p:cNvPr id="25" name="Google Shape;25;p4"/>
          <p:cNvPicPr preferRelativeResize="0"/>
          <p:nvPr/>
        </p:nvPicPr>
        <p:blipFill>
          <a:blip r:embed="rId2">
            <a:alphaModFix/>
          </a:blip>
          <a:stretch>
            <a:fillRect/>
          </a:stretch>
        </p:blipFill>
        <p:spPr>
          <a:xfrm>
            <a:off x="457200" y="3208935"/>
            <a:ext cx="2485350" cy="644392"/>
          </a:xfrm>
          <a:prstGeom prst="rect">
            <a:avLst/>
          </a:prstGeom>
          <a:noFill/>
          <a:ln>
            <a:noFill/>
          </a:ln>
        </p:spPr>
      </p:pic>
      <p:pic>
        <p:nvPicPr>
          <p:cNvPr id="26" name="Google Shape;26;p4"/>
          <p:cNvPicPr preferRelativeResize="0"/>
          <p:nvPr/>
        </p:nvPicPr>
        <p:blipFill rotWithShape="1">
          <a:blip r:embed="rId3">
            <a:alphaModFix/>
          </a:blip>
          <a:srcRect b="0" l="0" r="0" t="0"/>
          <a:stretch/>
        </p:blipFill>
        <p:spPr>
          <a:xfrm>
            <a:off x="457200" y="451150"/>
            <a:ext cx="1116352" cy="234650"/>
          </a:xfrm>
          <a:prstGeom prst="rect">
            <a:avLst/>
          </a:prstGeom>
          <a:noFill/>
          <a:ln>
            <a:noFill/>
          </a:ln>
        </p:spPr>
      </p:pic>
      <p:sp>
        <p:nvSpPr>
          <p:cNvPr id="27" name="Google Shape;27;p4"/>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Title">
  <p:cSld name="BLANK_2_1_1_1_1_1_1_1_1_5">
    <p:spTree>
      <p:nvGrpSpPr>
        <p:cNvPr id="244" name="Shape 244"/>
        <p:cNvGrpSpPr/>
        <p:nvPr/>
      </p:nvGrpSpPr>
      <p:grpSpPr>
        <a:xfrm>
          <a:off x="0" y="0"/>
          <a:ext cx="0" cy="0"/>
          <a:chOff x="0" y="0"/>
          <a:chExt cx="0" cy="0"/>
        </a:xfrm>
      </p:grpSpPr>
      <p:sp>
        <p:nvSpPr>
          <p:cNvPr id="245" name="Google Shape;245;p31"/>
          <p:cNvSpPr txBox="1"/>
          <p:nvPr/>
        </p:nvSpPr>
        <p:spPr>
          <a:xfrm>
            <a:off x="8553575" y="4699825"/>
            <a:ext cx="309900" cy="186600"/>
          </a:xfrm>
          <a:prstGeom prst="rect">
            <a:avLst/>
          </a:prstGeom>
          <a:noFill/>
          <a:ln>
            <a:noFill/>
          </a:ln>
        </p:spPr>
        <p:txBody>
          <a:bodyPr anchorCtr="0" anchor="t" bIns="91400" lIns="91400" spcFirstLastPara="1" rIns="91400" wrap="square" tIns="91400">
            <a:noAutofit/>
          </a:bodyPr>
          <a:lstStyle/>
          <a:p>
            <a:pPr indent="0" lvl="0" marL="0" rtl="0" algn="r">
              <a:spcBef>
                <a:spcPts val="0"/>
              </a:spcBef>
              <a:spcAft>
                <a:spcPts val="0"/>
              </a:spcAft>
              <a:buNone/>
            </a:pPr>
            <a:fld id="{00000000-1234-1234-1234-123412341234}" type="slidenum">
              <a:rPr b="1" lang="en" sz="800">
                <a:solidFill>
                  <a:schemeClr val="dk1"/>
                </a:solidFill>
                <a:latin typeface="Open Sans"/>
                <a:ea typeface="Open Sans"/>
                <a:cs typeface="Open Sans"/>
                <a:sym typeface="Open Sans"/>
              </a:rPr>
              <a:t>‹#›</a:t>
            </a:fld>
            <a:endParaRPr b="1" sz="800">
              <a:solidFill>
                <a:schemeClr val="dk1"/>
              </a:solidFill>
              <a:latin typeface="Open Sans"/>
              <a:ea typeface="Open Sans"/>
              <a:cs typeface="Open Sans"/>
              <a:sym typeface="Open Sans"/>
            </a:endParaRPr>
          </a:p>
        </p:txBody>
      </p:sp>
      <p:pic>
        <p:nvPicPr>
          <p:cNvPr id="246" name="Google Shape;246;p31"/>
          <p:cNvPicPr preferRelativeResize="0"/>
          <p:nvPr/>
        </p:nvPicPr>
        <p:blipFill rotWithShape="1">
          <a:blip r:embed="rId2">
            <a:alphaModFix/>
          </a:blip>
          <a:srcRect b="0" l="0" r="0" t="0"/>
          <a:stretch/>
        </p:blipFill>
        <p:spPr>
          <a:xfrm>
            <a:off x="474026" y="4699823"/>
            <a:ext cx="887770" cy="186600"/>
          </a:xfrm>
          <a:prstGeom prst="rect">
            <a:avLst/>
          </a:prstGeom>
          <a:noFill/>
          <a:ln>
            <a:noFill/>
          </a:ln>
        </p:spPr>
      </p:pic>
      <p:sp>
        <p:nvSpPr>
          <p:cNvPr id="247" name="Google Shape;247;p31"/>
          <p:cNvSpPr txBox="1"/>
          <p:nvPr>
            <p:ph type="title"/>
          </p:nvPr>
        </p:nvSpPr>
        <p:spPr>
          <a:xfrm>
            <a:off x="457200" y="0"/>
            <a:ext cx="4114800" cy="6858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3 1 1">
  <p:cSld name="Cover Slide 3 1_1">
    <p:spTree>
      <p:nvGrpSpPr>
        <p:cNvPr id="248" name="Shape 248"/>
        <p:cNvGrpSpPr/>
        <p:nvPr/>
      </p:nvGrpSpPr>
      <p:grpSpPr>
        <a:xfrm>
          <a:off x="0" y="0"/>
          <a:ext cx="0" cy="0"/>
          <a:chOff x="0" y="0"/>
          <a:chExt cx="0" cy="0"/>
        </a:xfrm>
      </p:grpSpPr>
      <p:sp>
        <p:nvSpPr>
          <p:cNvPr id="249" name="Google Shape;249;p32"/>
          <p:cNvSpPr txBox="1"/>
          <p:nvPr/>
        </p:nvSpPr>
        <p:spPr>
          <a:xfrm>
            <a:off x="448056" y="173588"/>
            <a:ext cx="6431100" cy="385500"/>
          </a:xfrm>
          <a:prstGeom prst="rect">
            <a:avLst/>
          </a:prstGeom>
          <a:noFill/>
          <a:ln>
            <a:noFill/>
          </a:ln>
        </p:spPr>
        <p:txBody>
          <a:bodyPr anchorCtr="0" anchor="t" bIns="91400" lIns="91400" spcFirstLastPara="1" rIns="91400" wrap="square" tIns="91400">
            <a:noAutofit/>
          </a:bodyPr>
          <a:lstStyle/>
          <a:p>
            <a:pPr indent="0" lvl="0" marL="0" marR="0" rtl="0" algn="l">
              <a:spcBef>
                <a:spcPts val="0"/>
              </a:spcBef>
              <a:spcAft>
                <a:spcPts val="0"/>
              </a:spcAft>
              <a:buClr>
                <a:schemeClr val="dk1"/>
              </a:buClr>
              <a:buSzPts val="1800"/>
              <a:buFont typeface="Calibri"/>
              <a:buNone/>
            </a:pPr>
            <a:r>
              <a:t/>
            </a:r>
            <a:endParaRPr sz="1800">
              <a:solidFill>
                <a:srgbClr val="2FA4AF"/>
              </a:solidFill>
              <a:latin typeface="Open Sans SemiBold"/>
              <a:ea typeface="Open Sans SemiBold"/>
              <a:cs typeface="Open Sans SemiBold"/>
              <a:sym typeface="Open Sans SemiBold"/>
            </a:endParaRPr>
          </a:p>
        </p:txBody>
      </p:sp>
      <p:sp>
        <p:nvSpPr>
          <p:cNvPr id="250" name="Google Shape;250;p32"/>
          <p:cNvSpPr txBox="1"/>
          <p:nvPr>
            <p:ph idx="12" type="sldNum"/>
          </p:nvPr>
        </p:nvSpPr>
        <p:spPr>
          <a:xfrm>
            <a:off x="8617438" y="4699824"/>
            <a:ext cx="246000" cy="186600"/>
          </a:xfrm>
          <a:prstGeom prst="rect">
            <a:avLst/>
          </a:prstGeom>
          <a:noFill/>
          <a:ln>
            <a:noFill/>
          </a:ln>
        </p:spPr>
        <p:txBody>
          <a:bodyPr anchorCtr="0" anchor="t" bIns="91400" lIns="91400" spcFirstLastPara="1" rIns="91400" wrap="square" tIns="91400">
            <a:noAutofit/>
          </a:bodyPr>
          <a:lstStyle>
            <a:lvl1pPr indent="0" lvl="0"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1pPr>
            <a:lvl2pPr indent="0" lvl="1"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2pPr>
            <a:lvl3pPr indent="0" lvl="2"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3pPr>
            <a:lvl4pPr indent="0" lvl="3"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4pPr>
            <a:lvl5pPr indent="0" lvl="4"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5pPr>
            <a:lvl6pPr indent="0" lvl="5"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6pPr>
            <a:lvl7pPr indent="0" lvl="6"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7pPr>
            <a:lvl8pPr indent="0" lvl="7"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8pPr>
            <a:lvl9pPr indent="0" lvl="8"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pic>
        <p:nvPicPr>
          <p:cNvPr id="251" name="Google Shape;251;p32"/>
          <p:cNvPicPr preferRelativeResize="0"/>
          <p:nvPr/>
        </p:nvPicPr>
        <p:blipFill rotWithShape="1">
          <a:blip r:embed="rId2">
            <a:alphaModFix/>
          </a:blip>
          <a:srcRect b="0" l="0" r="0" t="0"/>
          <a:stretch/>
        </p:blipFill>
        <p:spPr>
          <a:xfrm>
            <a:off x="7573924" y="4751623"/>
            <a:ext cx="921351" cy="218150"/>
          </a:xfrm>
          <a:prstGeom prst="rect">
            <a:avLst/>
          </a:prstGeom>
          <a:noFill/>
          <a:ln>
            <a:noFill/>
          </a:ln>
        </p:spPr>
      </p:pic>
    </p:spTree>
  </p:cSld>
  <p:clrMapOvr>
    <a:masterClrMapping/>
  </p:clrMapOvr>
  <p:extLst>
    <p:ext uri="{DCECCB84-F9BA-43D5-87BE-67443E8EF086}">
      <p15:sldGuideLst>
        <p15:guide id="1" pos="247">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52" name="Shape 252"/>
        <p:cNvGrpSpPr/>
        <p:nvPr/>
      </p:nvGrpSpPr>
      <p:grpSpPr>
        <a:xfrm>
          <a:off x="0" y="0"/>
          <a:ext cx="0" cy="0"/>
          <a:chOff x="0" y="0"/>
          <a:chExt cx="0" cy="0"/>
        </a:xfrm>
      </p:grpSpPr>
      <p:sp>
        <p:nvSpPr>
          <p:cNvPr id="253" name="Google Shape;253;p33"/>
          <p:cNvSpPr txBox="1"/>
          <p:nvPr>
            <p:ph hasCustomPrompt="1" type="title"/>
          </p:nvPr>
        </p:nvSpPr>
        <p:spPr>
          <a:xfrm>
            <a:off x="475500" y="1258525"/>
            <a:ext cx="8222100" cy="1963500"/>
          </a:xfrm>
          <a:prstGeom prst="rect">
            <a:avLst/>
          </a:prstGeom>
        </p:spPr>
        <p:txBody>
          <a:bodyPr anchorCtr="0" anchor="b" bIns="0" lIns="0"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54" name="Google Shape;254;p33"/>
          <p:cNvSpPr txBox="1"/>
          <p:nvPr>
            <p:ph idx="1" type="body"/>
          </p:nvPr>
        </p:nvSpPr>
        <p:spPr>
          <a:xfrm>
            <a:off x="475500" y="3304625"/>
            <a:ext cx="8222100" cy="1300800"/>
          </a:xfrm>
          <a:prstGeom prst="rect">
            <a:avLst/>
          </a:prstGeom>
        </p:spPr>
        <p:txBody>
          <a:bodyPr anchorCtr="0" anchor="t" bIns="91425" lIns="0" spcFirstLastPara="1" rIns="0" wrap="square" tIns="91425">
            <a:noAutofit/>
          </a:bodyPr>
          <a:lstStyle>
            <a:lvl1pPr indent="-342900" lvl="0" marL="457200" algn="ctr">
              <a:spcBef>
                <a:spcPts val="0"/>
              </a:spcBef>
              <a:spcAft>
                <a:spcPts val="0"/>
              </a:spcAft>
              <a:buSzPts val="1800"/>
              <a:buChar char="●"/>
              <a:defRPr/>
            </a:lvl1pPr>
            <a:lvl2pPr indent="-317500" lvl="1" marL="914400" algn="ctr">
              <a:spcBef>
                <a:spcPts val="600"/>
              </a:spcBef>
              <a:spcAft>
                <a:spcPts val="0"/>
              </a:spcAft>
              <a:buSzPts val="1400"/>
              <a:buChar char="○"/>
              <a:defRPr/>
            </a:lvl2pPr>
            <a:lvl3pPr indent="-317500" lvl="2" marL="1371600" algn="ctr">
              <a:spcBef>
                <a:spcPts val="600"/>
              </a:spcBef>
              <a:spcAft>
                <a:spcPts val="0"/>
              </a:spcAft>
              <a:buSzPts val="1400"/>
              <a:buChar char="■"/>
              <a:defRPr/>
            </a:lvl3pPr>
            <a:lvl4pPr indent="-317500" lvl="3" marL="1828800" algn="ctr">
              <a:spcBef>
                <a:spcPts val="600"/>
              </a:spcBef>
              <a:spcAft>
                <a:spcPts val="0"/>
              </a:spcAft>
              <a:buSzPts val="1400"/>
              <a:buChar char="●"/>
              <a:defRPr/>
            </a:lvl4pPr>
            <a:lvl5pPr indent="-317500" lvl="4" marL="2286000" algn="ctr">
              <a:spcBef>
                <a:spcPts val="600"/>
              </a:spcBef>
              <a:spcAft>
                <a:spcPts val="0"/>
              </a:spcAft>
              <a:buSzPts val="1400"/>
              <a:buChar char="○"/>
              <a:defRPr/>
            </a:lvl5pPr>
            <a:lvl6pPr indent="-317500" lvl="5" marL="2743200" algn="ctr">
              <a:spcBef>
                <a:spcPts val="600"/>
              </a:spcBef>
              <a:spcAft>
                <a:spcPts val="0"/>
              </a:spcAft>
              <a:buSzPts val="1400"/>
              <a:buChar char="■"/>
              <a:defRPr/>
            </a:lvl6pPr>
            <a:lvl7pPr indent="-317500" lvl="6" marL="3200400" algn="ctr">
              <a:spcBef>
                <a:spcPts val="600"/>
              </a:spcBef>
              <a:spcAft>
                <a:spcPts val="0"/>
              </a:spcAft>
              <a:buSzPts val="1400"/>
              <a:buChar char="●"/>
              <a:defRPr/>
            </a:lvl7pPr>
            <a:lvl8pPr indent="-317500" lvl="7" marL="3657600" algn="ctr">
              <a:spcBef>
                <a:spcPts val="600"/>
              </a:spcBef>
              <a:spcAft>
                <a:spcPts val="0"/>
              </a:spcAft>
              <a:buSzPts val="1400"/>
              <a:buChar char="○"/>
              <a:defRPr/>
            </a:lvl8pPr>
            <a:lvl9pPr indent="-317500" lvl="8" marL="4114800" algn="ctr">
              <a:spcBef>
                <a:spcPts val="600"/>
              </a:spcBef>
              <a:spcAft>
                <a:spcPts val="600"/>
              </a:spcAft>
              <a:buSzPts val="1400"/>
              <a:buChar char="■"/>
              <a:defRPr/>
            </a:lvl9pPr>
          </a:lstStyle>
          <a:p/>
        </p:txBody>
      </p:sp>
      <p:sp>
        <p:nvSpPr>
          <p:cNvPr id="255" name="Google Shape;255;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1" name="Shape 261"/>
        <p:cNvGrpSpPr/>
        <p:nvPr/>
      </p:nvGrpSpPr>
      <p:grpSpPr>
        <a:xfrm>
          <a:off x="0" y="0"/>
          <a:ext cx="0" cy="0"/>
          <a:chOff x="0" y="0"/>
          <a:chExt cx="0" cy="0"/>
        </a:xfrm>
      </p:grpSpPr>
      <p:pic>
        <p:nvPicPr>
          <p:cNvPr id="262" name="Google Shape;262;p35"/>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263" name="Google Shape;263;p3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6" name="Google Shape;266;p3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67" name="Google Shape;267;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 name="Shape 268"/>
        <p:cNvGrpSpPr/>
        <p:nvPr/>
      </p:nvGrpSpPr>
      <p:grpSpPr>
        <a:xfrm>
          <a:off x="0" y="0"/>
          <a:ext cx="0" cy="0"/>
          <a:chOff x="0" y="0"/>
          <a:chExt cx="0" cy="0"/>
        </a:xfrm>
      </p:grpSpPr>
      <p:pic>
        <p:nvPicPr>
          <p:cNvPr id="269" name="Google Shape;269;p36"/>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270" name="Google Shape;270;p3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71" name="Google Shape;271;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2" name="Shape 272"/>
        <p:cNvGrpSpPr/>
        <p:nvPr/>
      </p:nvGrpSpPr>
      <p:grpSpPr>
        <a:xfrm>
          <a:off x="0" y="0"/>
          <a:ext cx="0" cy="0"/>
          <a:chOff x="0" y="0"/>
          <a:chExt cx="0" cy="0"/>
        </a:xfrm>
      </p:grpSpPr>
      <p:sp>
        <p:nvSpPr>
          <p:cNvPr id="273" name="Google Shape;273;p3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6" name="Google Shape;276;p3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7" name="Google Shape;277;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78" name="Google Shape;278;p37"/>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9" name="Shape 279"/>
        <p:cNvGrpSpPr/>
        <p:nvPr/>
      </p:nvGrpSpPr>
      <p:grpSpPr>
        <a:xfrm>
          <a:off x="0" y="0"/>
          <a:ext cx="0" cy="0"/>
          <a:chOff x="0" y="0"/>
          <a:chExt cx="0" cy="0"/>
        </a:xfrm>
      </p:grpSpPr>
      <p:sp>
        <p:nvSpPr>
          <p:cNvPr id="280" name="Google Shape;280;p3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3" name="Google Shape;283;p3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4" name="Google Shape;284;p3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5" name="Google Shape;285;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86" name="Google Shape;286;p38"/>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 name="Shape 287"/>
        <p:cNvGrpSpPr/>
        <p:nvPr/>
      </p:nvGrpSpPr>
      <p:grpSpPr>
        <a:xfrm>
          <a:off x="0" y="0"/>
          <a:ext cx="0" cy="0"/>
          <a:chOff x="0" y="0"/>
          <a:chExt cx="0" cy="0"/>
        </a:xfrm>
      </p:grpSpPr>
      <p:sp>
        <p:nvSpPr>
          <p:cNvPr id="288" name="Google Shape;288;p3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1" name="Google Shape;291;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39"/>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sp>
        <p:nvSpPr>
          <p:cNvPr id="294" name="Google Shape;294;p4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7" name="Google Shape;297;p4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8" name="Google Shape;298;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9" name="Google Shape;299;p40"/>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0" name="Shape 300"/>
        <p:cNvGrpSpPr/>
        <p:nvPr/>
      </p:nvGrpSpPr>
      <p:grpSpPr>
        <a:xfrm>
          <a:off x="0" y="0"/>
          <a:ext cx="0" cy="0"/>
          <a:chOff x="0" y="0"/>
          <a:chExt cx="0" cy="0"/>
        </a:xfrm>
      </p:grpSpPr>
      <p:sp>
        <p:nvSpPr>
          <p:cNvPr id="301" name="Google Shape;301;p4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02" name="Google Shape;302;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Paper">
  <p:cSld name="TITLE_3_1">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22168" r="33379" t="0"/>
          <a:stretch/>
        </p:blipFill>
        <p:spPr>
          <a:xfrm>
            <a:off x="5715925" y="0"/>
            <a:ext cx="3428076" cy="5143499"/>
          </a:xfrm>
          <a:prstGeom prst="rect">
            <a:avLst/>
          </a:prstGeom>
          <a:noFill/>
          <a:ln>
            <a:noFill/>
          </a:ln>
        </p:spPr>
      </p:pic>
      <p:pic>
        <p:nvPicPr>
          <p:cNvPr id="30" name="Google Shape;30;p5"/>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31" name="Google Shape;31;p5"/>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32" name="Google Shape;32;p5"/>
          <p:cNvSpPr/>
          <p:nvPr>
            <p:ph idx="2" type="pic"/>
          </p:nvPr>
        </p:nvSpPr>
        <p:spPr>
          <a:xfrm>
            <a:off x="530400" y="424150"/>
            <a:ext cx="2027700" cy="835200"/>
          </a:xfrm>
          <a:prstGeom prst="rect">
            <a:avLst/>
          </a:prstGeom>
          <a:noFill/>
          <a:ln>
            <a:noFill/>
          </a:ln>
        </p:spPr>
      </p:sp>
      <p:sp>
        <p:nvSpPr>
          <p:cNvPr id="33" name="Google Shape;33;p5"/>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lang="en" sz="3500">
                <a:solidFill>
                  <a:schemeClr val="dk2"/>
                </a:solidFill>
                <a:latin typeface="Source Sans 3 SemiBold"/>
                <a:ea typeface="Source Sans 3 SemiBold"/>
                <a:cs typeface="Source Sans 3 SemiBold"/>
                <a:sym typeface="Source Sans 3 SemiBold"/>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34" name="Google Shape;34;p5"/>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35" name="Google Shape;35;p5"/>
          <p:cNvSpPr txBox="1"/>
          <p:nvPr>
            <p:ph idx="12" type="sldNum"/>
          </p:nvPr>
        </p:nvSpPr>
        <p:spPr>
          <a:xfrm>
            <a:off x="2565300" y="4870625"/>
            <a:ext cx="4449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3" name="Shape 303"/>
        <p:cNvGrpSpPr/>
        <p:nvPr/>
      </p:nvGrpSpPr>
      <p:grpSpPr>
        <a:xfrm>
          <a:off x="0" y="0"/>
          <a:ext cx="0" cy="0"/>
          <a:chOff x="0" y="0"/>
          <a:chExt cx="0" cy="0"/>
        </a:xfrm>
      </p:grpSpPr>
      <p:sp>
        <p:nvSpPr>
          <p:cNvPr id="304" name="Google Shape;304;p42"/>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307" name="Google Shape;307;p4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8" name="Google Shape;308;p4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09" name="Google Shape;309;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0" name="Shape 310"/>
        <p:cNvGrpSpPr/>
        <p:nvPr/>
      </p:nvGrpSpPr>
      <p:grpSpPr>
        <a:xfrm>
          <a:off x="0" y="0"/>
          <a:ext cx="0" cy="0"/>
          <a:chOff x="0" y="0"/>
          <a:chExt cx="0" cy="0"/>
        </a:xfrm>
      </p:grpSpPr>
      <p:sp>
        <p:nvSpPr>
          <p:cNvPr id="311" name="Google Shape;311;p4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314" name="Google Shape;314;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15" name="Shape 315"/>
        <p:cNvGrpSpPr/>
        <p:nvPr/>
      </p:nvGrpSpPr>
      <p:grpSpPr>
        <a:xfrm>
          <a:off x="0" y="0"/>
          <a:ext cx="0" cy="0"/>
          <a:chOff x="0" y="0"/>
          <a:chExt cx="0" cy="0"/>
        </a:xfrm>
      </p:grpSpPr>
      <p:sp>
        <p:nvSpPr>
          <p:cNvPr id="316" name="Google Shape;316;p44"/>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317" name="Google Shape;317;p44"/>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18" name="Google Shape;318;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en 2" showMasterSp="0">
  <p:cSld name="Blank">
    <p:spTree>
      <p:nvGrpSpPr>
        <p:cNvPr id="321" name="Shape 321"/>
        <p:cNvGrpSpPr/>
        <p:nvPr/>
      </p:nvGrpSpPr>
      <p:grpSpPr>
        <a:xfrm>
          <a:off x="0" y="0"/>
          <a:ext cx="0" cy="0"/>
          <a:chOff x="0" y="0"/>
          <a:chExt cx="0" cy="0"/>
        </a:xfrm>
      </p:grpSpPr>
      <p:pic>
        <p:nvPicPr>
          <p:cNvPr id="322" name="Google Shape;322;p46"/>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 Blank">
  <p:cSld name="BLANK_2_1_1_1_1_1_1_1_1_4_1">
    <p:spTree>
      <p:nvGrpSpPr>
        <p:cNvPr id="323" name="Shape 323"/>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9" name="Shape 329"/>
        <p:cNvGrpSpPr/>
        <p:nvPr/>
      </p:nvGrpSpPr>
      <p:grpSpPr>
        <a:xfrm>
          <a:off x="0" y="0"/>
          <a:ext cx="0" cy="0"/>
          <a:chOff x="0" y="0"/>
          <a:chExt cx="0" cy="0"/>
        </a:xfrm>
      </p:grpSpPr>
      <p:pic>
        <p:nvPicPr>
          <p:cNvPr id="330" name="Google Shape;330;p49"/>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331" name="Google Shape;331;p4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9"/>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9"/>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4" name="Google Shape;334;p49"/>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335" name="Google Shape;335;p4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6" name="Shape 336"/>
        <p:cNvGrpSpPr/>
        <p:nvPr/>
      </p:nvGrpSpPr>
      <p:grpSpPr>
        <a:xfrm>
          <a:off x="0" y="0"/>
          <a:ext cx="0" cy="0"/>
          <a:chOff x="0" y="0"/>
          <a:chExt cx="0" cy="0"/>
        </a:xfrm>
      </p:grpSpPr>
      <p:pic>
        <p:nvPicPr>
          <p:cNvPr id="337" name="Google Shape;337;p50"/>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338" name="Google Shape;338;p5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39" name="Google Shape;339;p5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0" name="Shape 340"/>
        <p:cNvGrpSpPr/>
        <p:nvPr/>
      </p:nvGrpSpPr>
      <p:grpSpPr>
        <a:xfrm>
          <a:off x="0" y="0"/>
          <a:ext cx="0" cy="0"/>
          <a:chOff x="0" y="0"/>
          <a:chExt cx="0" cy="0"/>
        </a:xfrm>
      </p:grpSpPr>
      <p:sp>
        <p:nvSpPr>
          <p:cNvPr id="341" name="Google Shape;341;p5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4" name="Google Shape;344;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5" name="Google Shape;345;p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6" name="Shape 346"/>
        <p:cNvGrpSpPr/>
        <p:nvPr/>
      </p:nvGrpSpPr>
      <p:grpSpPr>
        <a:xfrm>
          <a:off x="0" y="0"/>
          <a:ext cx="0" cy="0"/>
          <a:chOff x="0" y="0"/>
          <a:chExt cx="0" cy="0"/>
        </a:xfrm>
      </p:grpSpPr>
      <p:sp>
        <p:nvSpPr>
          <p:cNvPr id="347" name="Google Shape;347;p52"/>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0" name="Google Shape;350;p5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1" name="Google Shape;351;p5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2" name="Google Shape;352;p5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Wire">
  <p:cSld name="TITLE_3_1_1">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5715925" y="0"/>
            <a:ext cx="3428075" cy="5143501"/>
          </a:xfrm>
          <a:prstGeom prst="rect">
            <a:avLst/>
          </a:prstGeom>
          <a:noFill/>
          <a:ln>
            <a:noFill/>
          </a:ln>
        </p:spPr>
      </p:pic>
      <p:pic>
        <p:nvPicPr>
          <p:cNvPr id="38" name="Google Shape;38;p6"/>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39" name="Google Shape;39;p6"/>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40" name="Google Shape;40;p6"/>
          <p:cNvSpPr/>
          <p:nvPr>
            <p:ph idx="2" type="pic"/>
          </p:nvPr>
        </p:nvSpPr>
        <p:spPr>
          <a:xfrm>
            <a:off x="530400" y="424150"/>
            <a:ext cx="2027700" cy="835200"/>
          </a:xfrm>
          <a:prstGeom prst="rect">
            <a:avLst/>
          </a:prstGeom>
          <a:noFill/>
          <a:ln>
            <a:noFill/>
          </a:ln>
        </p:spPr>
      </p:sp>
      <p:sp>
        <p:nvSpPr>
          <p:cNvPr id="41" name="Google Shape;41;p6"/>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42" name="Google Shape;42;p6"/>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43" name="Google Shape;43;p6"/>
          <p:cNvSpPr txBox="1"/>
          <p:nvPr>
            <p:ph idx="12" type="sldNum"/>
          </p:nvPr>
        </p:nvSpPr>
        <p:spPr>
          <a:xfrm>
            <a:off x="2565300" y="4870625"/>
            <a:ext cx="5835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3" name="Shape 353"/>
        <p:cNvGrpSpPr/>
        <p:nvPr/>
      </p:nvGrpSpPr>
      <p:grpSpPr>
        <a:xfrm>
          <a:off x="0" y="0"/>
          <a:ext cx="0" cy="0"/>
          <a:chOff x="0" y="0"/>
          <a:chExt cx="0" cy="0"/>
        </a:xfrm>
      </p:grpSpPr>
      <p:sp>
        <p:nvSpPr>
          <p:cNvPr id="354" name="Google Shape;354;p5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7" name="Google Shape;357;p5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8" name="Shape 358"/>
        <p:cNvGrpSpPr/>
        <p:nvPr/>
      </p:nvGrpSpPr>
      <p:grpSpPr>
        <a:xfrm>
          <a:off x="0" y="0"/>
          <a:ext cx="0" cy="0"/>
          <a:chOff x="0" y="0"/>
          <a:chExt cx="0" cy="0"/>
        </a:xfrm>
      </p:grpSpPr>
      <p:sp>
        <p:nvSpPr>
          <p:cNvPr id="359" name="Google Shape;359;p5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4"/>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2" name="Google Shape;362;p5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363" name="Google Shape;363;p5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55"/>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66" name="Google Shape;366;p5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7" name="Shape 367"/>
        <p:cNvGrpSpPr/>
        <p:nvPr/>
      </p:nvGrpSpPr>
      <p:grpSpPr>
        <a:xfrm>
          <a:off x="0" y="0"/>
          <a:ext cx="0" cy="0"/>
          <a:chOff x="0" y="0"/>
          <a:chExt cx="0" cy="0"/>
        </a:xfrm>
      </p:grpSpPr>
      <p:sp>
        <p:nvSpPr>
          <p:cNvPr id="368" name="Google Shape;368;p5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6"/>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371" name="Google Shape;371;p5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2" name="Google Shape;372;p5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73" name="Google Shape;373;p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4" name="Shape 374"/>
        <p:cNvGrpSpPr/>
        <p:nvPr/>
      </p:nvGrpSpPr>
      <p:grpSpPr>
        <a:xfrm>
          <a:off x="0" y="0"/>
          <a:ext cx="0" cy="0"/>
          <a:chOff x="0" y="0"/>
          <a:chExt cx="0" cy="0"/>
        </a:xfrm>
      </p:grpSpPr>
      <p:sp>
        <p:nvSpPr>
          <p:cNvPr id="375" name="Google Shape;375;p57"/>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7"/>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378" name="Google Shape;378;p5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79" name="Shape 379"/>
        <p:cNvGrpSpPr/>
        <p:nvPr/>
      </p:nvGrpSpPr>
      <p:grpSpPr>
        <a:xfrm>
          <a:off x="0" y="0"/>
          <a:ext cx="0" cy="0"/>
          <a:chOff x="0" y="0"/>
          <a:chExt cx="0" cy="0"/>
        </a:xfrm>
      </p:grpSpPr>
      <p:sp>
        <p:nvSpPr>
          <p:cNvPr id="380" name="Google Shape;380;p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381" name="Google Shape;381;p58"/>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82" name="Google Shape;382;p5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83" name="Shape 383"/>
        <p:cNvGrpSpPr/>
        <p:nvPr/>
      </p:nvGrpSpPr>
      <p:grpSpPr>
        <a:xfrm>
          <a:off x="0" y="0"/>
          <a:ext cx="0" cy="0"/>
          <a:chOff x="0" y="0"/>
          <a:chExt cx="0" cy="0"/>
        </a:xfrm>
      </p:grpSpPr>
      <p:sp>
        <p:nvSpPr>
          <p:cNvPr id="384" name="Google Shape;384;p5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en 2" showMasterSp="0">
  <p:cSld name="Blank">
    <p:spTree>
      <p:nvGrpSpPr>
        <p:cNvPr id="385" name="Shape 3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Ink">
  <p:cSld name="TITLE_3_1_2">
    <p:spTree>
      <p:nvGrpSpPr>
        <p:cNvPr id="44" name="Shape 44"/>
        <p:cNvGrpSpPr/>
        <p:nvPr/>
      </p:nvGrpSpPr>
      <p:grpSpPr>
        <a:xfrm>
          <a:off x="0" y="0"/>
          <a:ext cx="0" cy="0"/>
          <a:chOff x="0" y="0"/>
          <a:chExt cx="0" cy="0"/>
        </a:xfrm>
      </p:grpSpPr>
      <p:pic>
        <p:nvPicPr>
          <p:cNvPr id="45" name="Google Shape;45;p7"/>
          <p:cNvPicPr preferRelativeResize="0"/>
          <p:nvPr/>
        </p:nvPicPr>
        <p:blipFill rotWithShape="1">
          <a:blip r:embed="rId2">
            <a:alphaModFix/>
          </a:blip>
          <a:srcRect b="0" l="0" r="0" t="0"/>
          <a:stretch/>
        </p:blipFill>
        <p:spPr>
          <a:xfrm>
            <a:off x="5715925" y="0"/>
            <a:ext cx="3428075" cy="5143501"/>
          </a:xfrm>
          <a:prstGeom prst="rect">
            <a:avLst/>
          </a:prstGeom>
          <a:noFill/>
          <a:ln>
            <a:noFill/>
          </a:ln>
        </p:spPr>
      </p:pic>
      <p:pic>
        <p:nvPicPr>
          <p:cNvPr id="46" name="Google Shape;46;p7"/>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47" name="Google Shape;47;p7"/>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48" name="Google Shape;48;p7"/>
          <p:cNvSpPr/>
          <p:nvPr>
            <p:ph idx="2" type="pic"/>
          </p:nvPr>
        </p:nvSpPr>
        <p:spPr>
          <a:xfrm>
            <a:off x="530400" y="424150"/>
            <a:ext cx="2027700" cy="835200"/>
          </a:xfrm>
          <a:prstGeom prst="rect">
            <a:avLst/>
          </a:prstGeom>
          <a:noFill/>
          <a:ln>
            <a:noFill/>
          </a:ln>
        </p:spPr>
      </p:sp>
      <p:sp>
        <p:nvSpPr>
          <p:cNvPr id="49" name="Google Shape;49;p7"/>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50" name="Google Shape;50;p7"/>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51" name="Google Shape;51;p7"/>
          <p:cNvSpPr txBox="1"/>
          <p:nvPr>
            <p:ph idx="12" type="sldNum"/>
          </p:nvPr>
        </p:nvSpPr>
        <p:spPr>
          <a:xfrm>
            <a:off x="2565300" y="4870625"/>
            <a:ext cx="517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Extrusion">
  <p:cSld name="TITLE_3_1_3">
    <p:spTree>
      <p:nvGrpSpPr>
        <p:cNvPr id="52" name="Shape 52"/>
        <p:cNvGrpSpPr/>
        <p:nvPr/>
      </p:nvGrpSpPr>
      <p:grpSpPr>
        <a:xfrm>
          <a:off x="0" y="0"/>
          <a:ext cx="0" cy="0"/>
          <a:chOff x="0" y="0"/>
          <a:chExt cx="0" cy="0"/>
        </a:xfrm>
      </p:grpSpPr>
      <p:pic>
        <p:nvPicPr>
          <p:cNvPr id="53" name="Google Shape;53;p8"/>
          <p:cNvPicPr preferRelativeResize="0"/>
          <p:nvPr/>
        </p:nvPicPr>
        <p:blipFill rotWithShape="1">
          <a:blip r:embed="rId2">
            <a:alphaModFix/>
          </a:blip>
          <a:srcRect b="0" l="13608" r="39528" t="0"/>
          <a:stretch/>
        </p:blipFill>
        <p:spPr>
          <a:xfrm>
            <a:off x="5715925" y="0"/>
            <a:ext cx="3428076" cy="5143501"/>
          </a:xfrm>
          <a:prstGeom prst="rect">
            <a:avLst/>
          </a:prstGeom>
          <a:noFill/>
          <a:ln>
            <a:noFill/>
          </a:ln>
        </p:spPr>
      </p:pic>
      <p:pic>
        <p:nvPicPr>
          <p:cNvPr id="54" name="Google Shape;54;p8"/>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55" name="Google Shape;55;p8"/>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56" name="Google Shape;56;p8"/>
          <p:cNvSpPr/>
          <p:nvPr>
            <p:ph idx="2" type="pic"/>
          </p:nvPr>
        </p:nvSpPr>
        <p:spPr>
          <a:xfrm>
            <a:off x="530400" y="424150"/>
            <a:ext cx="2027700" cy="835200"/>
          </a:xfrm>
          <a:prstGeom prst="rect">
            <a:avLst/>
          </a:prstGeom>
          <a:noFill/>
          <a:ln>
            <a:noFill/>
          </a:ln>
        </p:spPr>
      </p:sp>
      <p:sp>
        <p:nvSpPr>
          <p:cNvPr id="57" name="Google Shape;57;p8"/>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58" name="Google Shape;58;p8"/>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59" name="Google Shape;59;p8"/>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Metal Can">
  <p:cSld name="TITLE_3_1_3_3">
    <p:spTree>
      <p:nvGrpSpPr>
        <p:cNvPr id="60" name="Shape 60"/>
        <p:cNvGrpSpPr/>
        <p:nvPr/>
      </p:nvGrpSpPr>
      <p:grpSpPr>
        <a:xfrm>
          <a:off x="0" y="0"/>
          <a:ext cx="0" cy="0"/>
          <a:chOff x="0" y="0"/>
          <a:chExt cx="0" cy="0"/>
        </a:xfrm>
      </p:grpSpPr>
      <p:pic>
        <p:nvPicPr>
          <p:cNvPr id="61" name="Google Shape;61;p9"/>
          <p:cNvPicPr preferRelativeResize="0"/>
          <p:nvPr/>
        </p:nvPicPr>
        <p:blipFill rotWithShape="1">
          <a:blip r:embed="rId2">
            <a:alphaModFix/>
          </a:blip>
          <a:srcRect b="0" l="0" r="0" t="0"/>
          <a:stretch/>
        </p:blipFill>
        <p:spPr>
          <a:xfrm>
            <a:off x="2933325" y="636450"/>
            <a:ext cx="2218177" cy="466225"/>
          </a:xfrm>
          <a:prstGeom prst="rect">
            <a:avLst/>
          </a:prstGeom>
          <a:noFill/>
          <a:ln>
            <a:noFill/>
          </a:ln>
        </p:spPr>
      </p:pic>
      <p:cxnSp>
        <p:nvCxnSpPr>
          <p:cNvPr id="62" name="Google Shape;62;p9"/>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63" name="Google Shape;63;p9"/>
          <p:cNvSpPr/>
          <p:nvPr>
            <p:ph idx="2" type="pic"/>
          </p:nvPr>
        </p:nvSpPr>
        <p:spPr>
          <a:xfrm>
            <a:off x="530400" y="424150"/>
            <a:ext cx="2027700" cy="835200"/>
          </a:xfrm>
          <a:prstGeom prst="rect">
            <a:avLst/>
          </a:prstGeom>
          <a:noFill/>
          <a:ln>
            <a:noFill/>
          </a:ln>
        </p:spPr>
      </p:sp>
      <p:sp>
        <p:nvSpPr>
          <p:cNvPr id="64" name="Google Shape;64;p9"/>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65" name="Google Shape;65;p9"/>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66" name="Google Shape;66;p9"/>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pic>
        <p:nvPicPr>
          <p:cNvPr id="67" name="Google Shape;67;p9"/>
          <p:cNvPicPr preferRelativeResize="0"/>
          <p:nvPr/>
        </p:nvPicPr>
        <p:blipFill rotWithShape="1">
          <a:blip r:embed="rId3">
            <a:alphaModFix/>
          </a:blip>
          <a:srcRect b="0" l="7420" r="55479" t="0"/>
          <a:stretch/>
        </p:blipFill>
        <p:spPr>
          <a:xfrm>
            <a:off x="5715900" y="-18087"/>
            <a:ext cx="3428101" cy="51796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Extrusion 2">
  <p:cSld name="TITLE_3_1_3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0" l="0" r="0" t="0"/>
          <a:stretch/>
        </p:blipFill>
        <p:spPr>
          <a:xfrm>
            <a:off x="2933325" y="636450"/>
            <a:ext cx="2218177" cy="466225"/>
          </a:xfrm>
          <a:prstGeom prst="rect">
            <a:avLst/>
          </a:prstGeom>
          <a:noFill/>
          <a:ln>
            <a:noFill/>
          </a:ln>
        </p:spPr>
      </p:pic>
      <p:cxnSp>
        <p:nvCxnSpPr>
          <p:cNvPr id="70" name="Google Shape;70;p10"/>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71" name="Google Shape;71;p10"/>
          <p:cNvSpPr/>
          <p:nvPr>
            <p:ph idx="2" type="pic"/>
          </p:nvPr>
        </p:nvSpPr>
        <p:spPr>
          <a:xfrm>
            <a:off x="530400" y="424150"/>
            <a:ext cx="2027700" cy="835200"/>
          </a:xfrm>
          <a:prstGeom prst="rect">
            <a:avLst/>
          </a:prstGeom>
          <a:noFill/>
          <a:ln>
            <a:noFill/>
          </a:ln>
        </p:spPr>
      </p:sp>
      <p:sp>
        <p:nvSpPr>
          <p:cNvPr id="72" name="Google Shape;72;p10"/>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73" name="Google Shape;73;p10"/>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74" name="Google Shape;74;p10"/>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4.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theme" Target="../theme/theme3.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46125"/>
            <a:ext cx="8229600" cy="539700"/>
          </a:xfrm>
          <a:prstGeom prst="rect">
            <a:avLst/>
          </a:prstGeom>
          <a:noFill/>
          <a:ln>
            <a:noFill/>
          </a:ln>
        </p:spPr>
        <p:txBody>
          <a:bodyPr anchorCtr="0" anchor="b" bIns="0" lIns="0" spcFirstLastPara="1" rIns="91425" wrap="square" tIns="91425">
            <a:noAutofit/>
          </a:bodyPr>
          <a:lstStyle>
            <a:lvl1pPr lvl="0">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1pPr>
            <a:lvl2pPr lvl="1">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2pPr>
            <a:lvl3pPr lvl="2">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3pPr>
            <a:lvl4pPr lvl="3">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4pPr>
            <a:lvl5pPr lvl="4">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5pPr>
            <a:lvl6pPr lvl="5">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6pPr>
            <a:lvl7pPr lvl="6">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7pPr>
            <a:lvl8pPr lvl="7">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8pPr>
            <a:lvl9pPr lvl="8">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9pPr>
          </a:lstStyle>
          <a:p/>
        </p:txBody>
      </p:sp>
      <p:sp>
        <p:nvSpPr>
          <p:cNvPr id="7" name="Google Shape;7;p1"/>
          <p:cNvSpPr txBox="1"/>
          <p:nvPr>
            <p:ph idx="1" type="body"/>
          </p:nvPr>
        </p:nvSpPr>
        <p:spPr>
          <a:xfrm>
            <a:off x="457200" y="1143000"/>
            <a:ext cx="8229600" cy="3543000"/>
          </a:xfrm>
          <a:prstGeom prst="rect">
            <a:avLst/>
          </a:prstGeom>
          <a:noFill/>
          <a:ln>
            <a:noFill/>
          </a:ln>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Font typeface="Source Sans 3"/>
              <a:buChar char="●"/>
              <a:defRPr sz="1800">
                <a:solidFill>
                  <a:schemeClr val="dk2"/>
                </a:solidFill>
                <a:latin typeface="Source Sans 3"/>
                <a:ea typeface="Source Sans 3"/>
                <a:cs typeface="Source Sans 3"/>
                <a:sym typeface="Source Sans 3"/>
              </a:defRPr>
            </a:lvl1pPr>
            <a:lvl2pPr indent="-317500" lvl="1" marL="9144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2pPr>
            <a:lvl3pPr indent="-317500" lvl="2" marL="13716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3pPr>
            <a:lvl4pPr indent="-317500" lvl="3" marL="18288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4pPr>
            <a:lvl5pPr indent="-317500" lvl="4" marL="22860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5pPr>
            <a:lvl6pPr indent="-317500" lvl="5" marL="27432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6pPr>
            <a:lvl7pPr indent="-317500" lvl="6" marL="32004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7pPr>
            <a:lvl8pPr indent="-317500" lvl="7" marL="36576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8pPr>
            <a:lvl9pPr indent="-317500" lvl="8" marL="4114800">
              <a:lnSpc>
                <a:spcPct val="75000"/>
              </a:lnSpc>
              <a:spcBef>
                <a:spcPts val="600"/>
              </a:spcBef>
              <a:spcAft>
                <a:spcPts val="600"/>
              </a:spcAft>
              <a:buClr>
                <a:schemeClr val="dk2"/>
              </a:buClr>
              <a:buSzPts val="1400"/>
              <a:buFont typeface="Source Sans 3"/>
              <a:buChar char="■"/>
              <a:defRPr>
                <a:solidFill>
                  <a:schemeClr val="dk2"/>
                </a:solidFill>
                <a:latin typeface="Source Sans 3"/>
                <a:ea typeface="Source Sans 3"/>
                <a:cs typeface="Source Sans 3"/>
                <a:sym typeface="Source Sans 3"/>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36">
          <p15:clr>
            <a:srgbClr val="E46962"/>
          </p15:clr>
        </p15:guide>
        <p15:guide id="2" pos="288">
          <p15:clr>
            <a:srgbClr val="E46962"/>
          </p15:clr>
        </p15:guide>
        <p15:guide id="3" pos="2880">
          <p15:clr>
            <a:srgbClr val="E46962"/>
          </p15:clr>
        </p15:guide>
        <p15:guide id="4" pos="5472">
          <p15:clr>
            <a:srgbClr val="E46962"/>
          </p15:clr>
        </p15:guide>
        <p15:guide id="5" orient="horz" pos="432">
          <p15:clr>
            <a:srgbClr val="E46962"/>
          </p15:clr>
        </p15:guide>
        <p15:guide id="6" orient="horz" pos="2952">
          <p15:clr>
            <a:srgbClr val="E46962"/>
          </p15:clr>
        </p15:guide>
        <p15:guide id="7" orient="horz" pos="720">
          <p15:clr>
            <a:srgbClr val="E06666"/>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97E89"/>
        </a:solidFill>
      </p:bgPr>
    </p:bg>
    <p:spTree>
      <p:nvGrpSpPr>
        <p:cNvPr id="256" name="Shape 256"/>
        <p:cNvGrpSpPr/>
        <p:nvPr/>
      </p:nvGrpSpPr>
      <p:grpSpPr>
        <a:xfrm>
          <a:off x="0" y="0"/>
          <a:ext cx="0" cy="0"/>
          <a:chOff x="0" y="0"/>
          <a:chExt cx="0" cy="0"/>
        </a:xfrm>
      </p:grpSpPr>
      <p:sp>
        <p:nvSpPr>
          <p:cNvPr id="257" name="Google Shape;257;p3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58" name="Google Shape;258;p3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Open Sans Light"/>
              <a:buChar char="●"/>
              <a:defRPr sz="1800">
                <a:solidFill>
                  <a:schemeClr val="lt2"/>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9pPr>
          </a:lstStyle>
          <a:p/>
        </p:txBody>
      </p:sp>
      <p:sp>
        <p:nvSpPr>
          <p:cNvPr id="259" name="Google Shape;259;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60" name="Google Shape;260;p34"/>
          <p:cNvPicPr preferRelativeResize="0"/>
          <p:nvPr/>
        </p:nvPicPr>
        <p:blipFill>
          <a:blip r:embed="rId1">
            <a:alphaModFix/>
          </a:blip>
          <a:stretch>
            <a:fillRect/>
          </a:stretch>
        </p:blipFill>
        <p:spPr>
          <a:xfrm>
            <a:off x="8778878" y="4795851"/>
            <a:ext cx="293375" cy="2933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97E89"/>
        </a:solidFill>
      </p:bgPr>
    </p:bg>
    <p:spTree>
      <p:nvGrpSpPr>
        <p:cNvPr id="324" name="Shape 324"/>
        <p:cNvGrpSpPr/>
        <p:nvPr/>
      </p:nvGrpSpPr>
      <p:grpSpPr>
        <a:xfrm>
          <a:off x="0" y="0"/>
          <a:ext cx="0" cy="0"/>
          <a:chOff x="0" y="0"/>
          <a:chExt cx="0" cy="0"/>
        </a:xfrm>
      </p:grpSpPr>
      <p:sp>
        <p:nvSpPr>
          <p:cNvPr id="325" name="Google Shape;325;p4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326" name="Google Shape;326;p4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Open Sans Light"/>
              <a:buChar char="●"/>
              <a:defRPr sz="1800">
                <a:solidFill>
                  <a:schemeClr val="lt2"/>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9pPr>
          </a:lstStyle>
          <a:p/>
        </p:txBody>
      </p:sp>
      <p:sp>
        <p:nvSpPr>
          <p:cNvPr id="327" name="Google Shape;327;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48"/>
          <p:cNvPicPr preferRelativeResize="0"/>
          <p:nvPr/>
        </p:nvPicPr>
        <p:blipFill>
          <a:blip r:embed="rId1">
            <a:alphaModFix/>
          </a:blip>
          <a:stretch>
            <a:fillRect/>
          </a:stretch>
        </p:blipFill>
        <p:spPr>
          <a:xfrm>
            <a:off x="8778878" y="4795851"/>
            <a:ext cx="293375" cy="2933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35.gif"/><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86.png"/><Relationship Id="rId4" Type="http://schemas.openxmlformats.org/officeDocument/2006/relationships/image" Target="../media/image90.png"/><Relationship Id="rId9"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1.png"/><Relationship Id="rId7" Type="http://schemas.openxmlformats.org/officeDocument/2006/relationships/image" Target="../media/image5.png"/><Relationship Id="rId8"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4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hyperlink" Target="http://joseppy.ca" TargetMode="External"/><Relationship Id="rId4" Type="http://schemas.openxmlformats.org/officeDocument/2006/relationships/image" Target="../media/image20.png"/><Relationship Id="rId5" Type="http://schemas.openxmlformats.org/officeDocument/2006/relationships/image" Target="../media/image30.jpg"/><Relationship Id="rId6"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58.png"/><Relationship Id="rId5" Type="http://schemas.openxmlformats.org/officeDocument/2006/relationships/image" Target="../media/image85.png"/><Relationship Id="rId6" Type="http://schemas.openxmlformats.org/officeDocument/2006/relationships/image" Target="../media/image84.png"/><Relationship Id="rId7" Type="http://schemas.openxmlformats.org/officeDocument/2006/relationships/image" Target="../media/image52.png"/><Relationship Id="rId8" Type="http://schemas.openxmlformats.org/officeDocument/2006/relationships/image" Target="../media/image54.png"/><Relationship Id="rId10"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63.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 Id="rId3" Type="http://schemas.openxmlformats.org/officeDocument/2006/relationships/image" Target="../media/image69.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71.png"/><Relationship Id="rId5" Type="http://schemas.openxmlformats.org/officeDocument/2006/relationships/image" Target="../media/image67.png"/><Relationship Id="rId6"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5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 Id="rId3"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 Id="rId3"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2.xml"/><Relationship Id="rId3" Type="http://schemas.openxmlformats.org/officeDocument/2006/relationships/image" Target="../media/image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3.xml"/><Relationship Id="rId3"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3.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82.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38.gif"/><Relationship Id="rId4" Type="http://schemas.openxmlformats.org/officeDocument/2006/relationships/image" Target="../media/image36.gif"/><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1"/>
          <p:cNvPicPr preferRelativeResize="0"/>
          <p:nvPr/>
        </p:nvPicPr>
        <p:blipFill>
          <a:blip r:embed="rId3">
            <a:alphaModFix/>
          </a:blip>
          <a:stretch>
            <a:fillRect/>
          </a:stretch>
        </p:blipFill>
        <p:spPr>
          <a:xfrm>
            <a:off x="958500" y="536150"/>
            <a:ext cx="7227000" cy="4071200"/>
          </a:xfrm>
          <a:prstGeom prst="rect">
            <a:avLst/>
          </a:prstGeom>
          <a:noFill/>
          <a:ln>
            <a:noFill/>
          </a:ln>
        </p:spPr>
      </p:pic>
      <p:sp>
        <p:nvSpPr>
          <p:cNvPr id="391" name="Google Shape;391;p61"/>
          <p:cNvSpPr txBox="1"/>
          <p:nvPr/>
        </p:nvSpPr>
        <p:spPr>
          <a:xfrm>
            <a:off x="1372050" y="2052300"/>
            <a:ext cx="6284100" cy="14085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3700">
                <a:solidFill>
                  <a:schemeClr val="lt1"/>
                </a:solidFill>
                <a:latin typeface="Source Sans 3"/>
                <a:ea typeface="Source Sans 3"/>
                <a:cs typeface="Source Sans 3"/>
                <a:sym typeface="Source Sans 3"/>
              </a:rPr>
              <a:t>Data and AI Made Useful for the Front-Line</a:t>
            </a:r>
            <a:endParaRPr sz="3700">
              <a:solidFill>
                <a:schemeClr val="lt1"/>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t/>
            </a:r>
            <a:endParaRPr sz="1900">
              <a:solidFill>
                <a:schemeClr val="lt1"/>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lang="en" sz="1300">
                <a:solidFill>
                  <a:schemeClr val="lt1"/>
                </a:solidFill>
                <a:latin typeface="Source Sans 3"/>
                <a:ea typeface="Source Sans 3"/>
                <a:cs typeface="Source Sans 3"/>
                <a:sym typeface="Source Sans 3"/>
              </a:rPr>
              <a:t>The information operators need to be high performers, available in real-time.</a:t>
            </a:r>
            <a:endParaRPr sz="1300">
              <a:solidFill>
                <a:schemeClr val="lt1"/>
              </a:solidFill>
              <a:latin typeface="Source Sans 3"/>
              <a:ea typeface="Source Sans 3"/>
              <a:cs typeface="Source Sans 3"/>
              <a:sym typeface="Source Sans 3"/>
            </a:endParaRPr>
          </a:p>
        </p:txBody>
      </p:sp>
      <p:pic>
        <p:nvPicPr>
          <p:cNvPr id="392" name="Google Shape;392;p61"/>
          <p:cNvPicPr preferRelativeResize="0"/>
          <p:nvPr/>
        </p:nvPicPr>
        <p:blipFill>
          <a:blip r:embed="rId4">
            <a:alphaModFix/>
          </a:blip>
          <a:stretch>
            <a:fillRect/>
          </a:stretch>
        </p:blipFill>
        <p:spPr>
          <a:xfrm>
            <a:off x="8778878" y="4795851"/>
            <a:ext cx="293375" cy="293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70"/>
          <p:cNvPicPr preferRelativeResize="0"/>
          <p:nvPr/>
        </p:nvPicPr>
        <p:blipFill rotWithShape="1">
          <a:blip r:embed="rId3">
            <a:alphaModFix amt="63000"/>
          </a:blip>
          <a:srcRect b="0" l="0" r="0" t="6112"/>
          <a:stretch/>
        </p:blipFill>
        <p:spPr>
          <a:xfrm>
            <a:off x="0" y="0"/>
            <a:ext cx="9144003" cy="5143501"/>
          </a:xfrm>
          <a:prstGeom prst="rect">
            <a:avLst/>
          </a:prstGeom>
          <a:noFill/>
          <a:ln>
            <a:noFill/>
          </a:ln>
        </p:spPr>
      </p:pic>
      <p:sp>
        <p:nvSpPr>
          <p:cNvPr id="510" name="Google Shape;510;p70"/>
          <p:cNvSpPr txBox="1"/>
          <p:nvPr>
            <p:ph idx="4294967295" type="title"/>
          </p:nvPr>
        </p:nvSpPr>
        <p:spPr>
          <a:xfrm>
            <a:off x="457200" y="0"/>
            <a:ext cx="8229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Source Sans 3"/>
                <a:ea typeface="Source Sans 3"/>
                <a:cs typeface="Source Sans 3"/>
                <a:sym typeface="Source Sans 3"/>
              </a:rPr>
              <a:t>The Oden Product Suite</a:t>
            </a:r>
            <a:endParaRPr b="1">
              <a:solidFill>
                <a:schemeClr val="lt1"/>
              </a:solidFill>
              <a:latin typeface="Source Sans 3"/>
              <a:ea typeface="Source Sans 3"/>
              <a:cs typeface="Source Sans 3"/>
              <a:sym typeface="Source Sans 3"/>
            </a:endParaRPr>
          </a:p>
        </p:txBody>
      </p:sp>
      <p:sp>
        <p:nvSpPr>
          <p:cNvPr id="511" name="Google Shape;511;p70"/>
          <p:cNvSpPr/>
          <p:nvPr/>
        </p:nvSpPr>
        <p:spPr>
          <a:xfrm>
            <a:off x="3188625" y="797900"/>
            <a:ext cx="2110800" cy="1218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Process AI</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AI-Enabled Predictions </a:t>
            </a:r>
            <a:endParaRPr sz="1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AI-Enabled </a:t>
            </a:r>
            <a:r>
              <a:rPr lang="en" sz="1000">
                <a:solidFill>
                  <a:schemeClr val="dk1"/>
                </a:solidFill>
                <a:latin typeface="Source Sans 3"/>
                <a:ea typeface="Source Sans 3"/>
                <a:cs typeface="Source Sans 3"/>
                <a:sym typeface="Source Sans 3"/>
              </a:rPr>
              <a:t>Recommendations</a:t>
            </a:r>
            <a:endParaRPr i="1" sz="1000">
              <a:solidFill>
                <a:schemeClr val="dk1"/>
              </a:solidFill>
              <a:latin typeface="Source Sans 3"/>
              <a:ea typeface="Source Sans 3"/>
              <a:cs typeface="Source Sans 3"/>
              <a:sym typeface="Source Sans 3"/>
            </a:endParaRPr>
          </a:p>
        </p:txBody>
      </p:sp>
      <p:sp>
        <p:nvSpPr>
          <p:cNvPr id="512" name="Google Shape;512;p70"/>
          <p:cNvSpPr/>
          <p:nvPr/>
        </p:nvSpPr>
        <p:spPr>
          <a:xfrm>
            <a:off x="2865484" y="1988788"/>
            <a:ext cx="237300" cy="421800"/>
          </a:xfrm>
          <a:prstGeom prst="chevron">
            <a:avLst>
              <a:gd fmla="val 50000"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70"/>
          <p:cNvSpPr/>
          <p:nvPr/>
        </p:nvSpPr>
        <p:spPr>
          <a:xfrm>
            <a:off x="3188625" y="2383450"/>
            <a:ext cx="2110800" cy="10833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Factory Analytics</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Ad-Hoc Reporting &amp; Dashboarding </a:t>
            </a:r>
            <a:endParaRPr sz="1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Data </a:t>
            </a:r>
            <a:r>
              <a:rPr lang="en" sz="1000">
                <a:solidFill>
                  <a:schemeClr val="dk1"/>
                </a:solidFill>
                <a:latin typeface="Source Sans 3"/>
                <a:ea typeface="Source Sans 3"/>
                <a:cs typeface="Source Sans 3"/>
                <a:sym typeface="Source Sans 3"/>
              </a:rPr>
              <a:t>Analytics</a:t>
            </a:r>
            <a:r>
              <a:rPr lang="en" sz="1000">
                <a:solidFill>
                  <a:schemeClr val="dk1"/>
                </a:solidFill>
                <a:latin typeface="Source Sans 3"/>
                <a:ea typeface="Source Sans 3"/>
                <a:cs typeface="Source Sans 3"/>
                <a:sym typeface="Source Sans 3"/>
              </a:rPr>
              <a:t> &amp; Visualization</a:t>
            </a:r>
            <a:endParaRPr i="1" sz="1000">
              <a:solidFill>
                <a:schemeClr val="dk1"/>
              </a:solidFill>
              <a:latin typeface="Source Sans 3"/>
              <a:ea typeface="Source Sans 3"/>
              <a:cs typeface="Source Sans 3"/>
              <a:sym typeface="Source Sans 3"/>
            </a:endParaRPr>
          </a:p>
        </p:txBody>
      </p:sp>
      <p:sp>
        <p:nvSpPr>
          <p:cNvPr id="514" name="Google Shape;514;p70"/>
          <p:cNvSpPr/>
          <p:nvPr/>
        </p:nvSpPr>
        <p:spPr>
          <a:xfrm>
            <a:off x="4061163" y="2015938"/>
            <a:ext cx="365700" cy="367500"/>
          </a:xfrm>
          <a:prstGeom prst="mathPlus">
            <a:avLst>
              <a:gd fmla="val 23520" name="adj1"/>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70"/>
          <p:cNvSpPr/>
          <p:nvPr/>
        </p:nvSpPr>
        <p:spPr>
          <a:xfrm>
            <a:off x="863525" y="797925"/>
            <a:ext cx="1916100" cy="26688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2000">
                <a:solidFill>
                  <a:schemeClr val="dk1"/>
                </a:solidFill>
                <a:latin typeface="Source Sans 3"/>
                <a:ea typeface="Source Sans 3"/>
                <a:cs typeface="Source Sans 3"/>
                <a:sym typeface="Source Sans 3"/>
              </a:rPr>
              <a:t>Data Engine</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Data Cleansing, Contextualization, Inferencing &amp; Enrichment </a:t>
            </a:r>
            <a:endParaRPr i="1" sz="1000">
              <a:solidFill>
                <a:schemeClr val="dk1"/>
              </a:solidFill>
              <a:latin typeface="Source Sans 3"/>
              <a:ea typeface="Source Sans 3"/>
              <a:cs typeface="Source Sans 3"/>
              <a:sym typeface="Source Sans 3"/>
            </a:endParaRPr>
          </a:p>
        </p:txBody>
      </p:sp>
      <p:pic>
        <p:nvPicPr>
          <p:cNvPr id="516" name="Google Shape;516;p70"/>
          <p:cNvPicPr preferRelativeResize="0"/>
          <p:nvPr/>
        </p:nvPicPr>
        <p:blipFill>
          <a:blip r:embed="rId4">
            <a:alphaModFix/>
          </a:blip>
          <a:stretch>
            <a:fillRect/>
          </a:stretch>
        </p:blipFill>
        <p:spPr>
          <a:xfrm>
            <a:off x="1545187" y="1454413"/>
            <a:ext cx="552777" cy="561516"/>
          </a:xfrm>
          <a:prstGeom prst="rect">
            <a:avLst/>
          </a:prstGeom>
          <a:noFill/>
          <a:ln>
            <a:noFill/>
          </a:ln>
        </p:spPr>
      </p:pic>
      <p:pic>
        <p:nvPicPr>
          <p:cNvPr id="517" name="Google Shape;517;p70"/>
          <p:cNvPicPr preferRelativeResize="0"/>
          <p:nvPr/>
        </p:nvPicPr>
        <p:blipFill>
          <a:blip r:embed="rId5">
            <a:alphaModFix/>
          </a:blip>
          <a:stretch>
            <a:fillRect/>
          </a:stretch>
        </p:blipFill>
        <p:spPr>
          <a:xfrm>
            <a:off x="4044662" y="2432724"/>
            <a:ext cx="398729" cy="421801"/>
          </a:xfrm>
          <a:prstGeom prst="rect">
            <a:avLst/>
          </a:prstGeom>
          <a:noFill/>
          <a:ln>
            <a:noFill/>
          </a:ln>
        </p:spPr>
      </p:pic>
      <p:pic>
        <p:nvPicPr>
          <p:cNvPr id="518" name="Google Shape;518;p70"/>
          <p:cNvPicPr preferRelativeResize="0"/>
          <p:nvPr/>
        </p:nvPicPr>
        <p:blipFill>
          <a:blip r:embed="rId6">
            <a:alphaModFix/>
          </a:blip>
          <a:stretch>
            <a:fillRect/>
          </a:stretch>
        </p:blipFill>
        <p:spPr>
          <a:xfrm>
            <a:off x="4061176" y="882061"/>
            <a:ext cx="365699" cy="480077"/>
          </a:xfrm>
          <a:prstGeom prst="rect">
            <a:avLst/>
          </a:prstGeom>
          <a:noFill/>
          <a:ln>
            <a:noFill/>
          </a:ln>
        </p:spPr>
      </p:pic>
      <p:pic>
        <p:nvPicPr>
          <p:cNvPr id="519" name="Google Shape;519;p70"/>
          <p:cNvPicPr preferRelativeResize="0"/>
          <p:nvPr/>
        </p:nvPicPr>
        <p:blipFill rotWithShape="1">
          <a:blip r:embed="rId7">
            <a:alphaModFix/>
          </a:blip>
          <a:srcRect b="0" l="0" r="0" t="0"/>
          <a:stretch/>
        </p:blipFill>
        <p:spPr>
          <a:xfrm>
            <a:off x="7977725" y="4686294"/>
            <a:ext cx="887775" cy="186606"/>
          </a:xfrm>
          <a:prstGeom prst="rect">
            <a:avLst/>
          </a:prstGeom>
          <a:noFill/>
          <a:ln>
            <a:noFill/>
          </a:ln>
        </p:spPr>
      </p:pic>
      <p:sp>
        <p:nvSpPr>
          <p:cNvPr id="520" name="Google Shape;520;p70"/>
          <p:cNvSpPr/>
          <p:nvPr/>
        </p:nvSpPr>
        <p:spPr>
          <a:xfrm>
            <a:off x="5708425" y="797900"/>
            <a:ext cx="2110800" cy="1218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Knowledge AI</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AI-Enabled Work Instructions</a:t>
            </a:r>
            <a:endParaRPr sz="1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Operator CoPilot</a:t>
            </a:r>
            <a:endParaRPr sz="1000">
              <a:solidFill>
                <a:schemeClr val="dk1"/>
              </a:solidFill>
              <a:latin typeface="Source Sans 3"/>
              <a:ea typeface="Source Sans 3"/>
              <a:cs typeface="Source Sans 3"/>
              <a:sym typeface="Source Sans 3"/>
            </a:endParaRPr>
          </a:p>
        </p:txBody>
      </p:sp>
      <p:pic>
        <p:nvPicPr>
          <p:cNvPr id="521" name="Google Shape;521;p70"/>
          <p:cNvPicPr preferRelativeResize="0"/>
          <p:nvPr/>
        </p:nvPicPr>
        <p:blipFill>
          <a:blip r:embed="rId8">
            <a:alphaModFix/>
          </a:blip>
          <a:stretch>
            <a:fillRect/>
          </a:stretch>
        </p:blipFill>
        <p:spPr>
          <a:xfrm>
            <a:off x="6580975" y="901397"/>
            <a:ext cx="365699" cy="441400"/>
          </a:xfrm>
          <a:prstGeom prst="rect">
            <a:avLst/>
          </a:prstGeom>
          <a:noFill/>
          <a:ln>
            <a:noFill/>
          </a:ln>
        </p:spPr>
      </p:pic>
      <p:sp>
        <p:nvSpPr>
          <p:cNvPr id="522" name="Google Shape;522;p70"/>
          <p:cNvSpPr/>
          <p:nvPr/>
        </p:nvSpPr>
        <p:spPr>
          <a:xfrm>
            <a:off x="5385284" y="1196000"/>
            <a:ext cx="237300" cy="421800"/>
          </a:xfrm>
          <a:prstGeom prst="chevron">
            <a:avLst>
              <a:gd fmla="val 50000"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70"/>
          <p:cNvSpPr/>
          <p:nvPr/>
        </p:nvSpPr>
        <p:spPr>
          <a:xfrm>
            <a:off x="863513" y="3829125"/>
            <a:ext cx="1916100" cy="9183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Data Connect</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Live &amp; Batch Data Export</a:t>
            </a:r>
            <a:endParaRPr sz="1000">
              <a:solidFill>
                <a:schemeClr val="dk1"/>
              </a:solidFill>
              <a:latin typeface="Source Sans 3"/>
              <a:ea typeface="Source Sans 3"/>
              <a:cs typeface="Source Sans 3"/>
              <a:sym typeface="Source Sans 3"/>
            </a:endParaRPr>
          </a:p>
        </p:txBody>
      </p:sp>
      <p:pic>
        <p:nvPicPr>
          <p:cNvPr id="524" name="Google Shape;524;p70"/>
          <p:cNvPicPr preferRelativeResize="0"/>
          <p:nvPr/>
        </p:nvPicPr>
        <p:blipFill>
          <a:blip r:embed="rId9">
            <a:alphaModFix/>
          </a:blip>
          <a:stretch>
            <a:fillRect/>
          </a:stretch>
        </p:blipFill>
        <p:spPr>
          <a:xfrm>
            <a:off x="1622200" y="3886759"/>
            <a:ext cx="398751" cy="404519"/>
          </a:xfrm>
          <a:prstGeom prst="rect">
            <a:avLst/>
          </a:prstGeom>
          <a:noFill/>
          <a:ln>
            <a:noFill/>
          </a:ln>
        </p:spPr>
      </p:pic>
      <p:sp>
        <p:nvSpPr>
          <p:cNvPr id="525" name="Google Shape;525;p70"/>
          <p:cNvSpPr/>
          <p:nvPr/>
        </p:nvSpPr>
        <p:spPr>
          <a:xfrm rot="5400000">
            <a:off x="1702921" y="3437013"/>
            <a:ext cx="237300" cy="421800"/>
          </a:xfrm>
          <a:prstGeom prst="chevron">
            <a:avLst>
              <a:gd fmla="val 50000"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70"/>
          <p:cNvSpPr txBox="1"/>
          <p:nvPr/>
        </p:nvSpPr>
        <p:spPr>
          <a:xfrm rot="2361200">
            <a:off x="6768167" y="1024281"/>
            <a:ext cx="1172842" cy="237464"/>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06666"/>
                </a:solidFill>
                <a:latin typeface="Source Sans 3"/>
                <a:ea typeface="Source Sans 3"/>
                <a:cs typeface="Source Sans 3"/>
                <a:sym typeface="Source Sans 3"/>
              </a:rPr>
              <a:t>Pre-release</a:t>
            </a:r>
            <a:endParaRPr sz="1200">
              <a:solidFill>
                <a:srgbClr val="E06666"/>
              </a:solidFill>
              <a:latin typeface="Source Sans 3"/>
              <a:ea typeface="Source Sans 3"/>
              <a:cs typeface="Source Sans 3"/>
              <a:sym typeface="Source Sans 3"/>
            </a:endParaRPr>
          </a:p>
        </p:txBody>
      </p:sp>
      <p:sp>
        <p:nvSpPr>
          <p:cNvPr id="527" name="Google Shape;527;p70"/>
          <p:cNvSpPr txBox="1"/>
          <p:nvPr/>
        </p:nvSpPr>
        <p:spPr>
          <a:xfrm rot="2361200">
            <a:off x="1811817" y="3970269"/>
            <a:ext cx="1172842" cy="237464"/>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06666"/>
                </a:solidFill>
                <a:latin typeface="Source Sans 3"/>
                <a:ea typeface="Source Sans 3"/>
                <a:cs typeface="Source Sans 3"/>
                <a:sym typeface="Source Sans 3"/>
              </a:rPr>
              <a:t>Pre-release</a:t>
            </a:r>
            <a:endParaRPr sz="1200">
              <a:solidFill>
                <a:srgbClr val="E06666"/>
              </a:solidFill>
              <a:latin typeface="Source Sans 3"/>
              <a:ea typeface="Source Sans 3"/>
              <a:cs typeface="Source Sans 3"/>
              <a:sym typeface="Source Sans 3"/>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sp>
        <p:nvSpPr>
          <p:cNvPr id="532" name="Google Shape;532;p71"/>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Sample Onsite Agenda</a:t>
            </a:r>
            <a:endParaRPr/>
          </a:p>
        </p:txBody>
      </p:sp>
      <p:sp>
        <p:nvSpPr>
          <p:cNvPr id="533" name="Google Shape;533;p71"/>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p>
            <a:pPr indent="-361950" lvl="0" marL="457200" rtl="0" algn="l">
              <a:spcBef>
                <a:spcPts val="0"/>
              </a:spcBef>
              <a:spcAft>
                <a:spcPts val="0"/>
              </a:spcAft>
              <a:buSzPts val="2100"/>
              <a:buAutoNum type="arabicPeriod"/>
            </a:pPr>
            <a:r>
              <a:rPr b="1" lang="en" sz="2100"/>
              <a:t>Site Tour </a:t>
            </a:r>
            <a:r>
              <a:rPr b="1" lang="en" sz="2100"/>
              <a:t>(1-2 hrs)</a:t>
            </a:r>
            <a:endParaRPr b="1" sz="2100"/>
          </a:p>
          <a:p>
            <a:pPr indent="-361950" lvl="0" marL="457200" rtl="0" algn="l">
              <a:spcBef>
                <a:spcPts val="1000"/>
              </a:spcBef>
              <a:spcAft>
                <a:spcPts val="0"/>
              </a:spcAft>
              <a:buSzPts val="2100"/>
              <a:buAutoNum type="arabicPeriod"/>
            </a:pPr>
            <a:r>
              <a:rPr b="1" lang="en" sz="2100"/>
              <a:t>Process Mapping Workshop (~1 hr)</a:t>
            </a:r>
            <a:endParaRPr b="1" sz="2100"/>
          </a:p>
          <a:p>
            <a:pPr indent="-330200" lvl="1" marL="914400" rtl="0" algn="l">
              <a:spcBef>
                <a:spcPts val="0"/>
              </a:spcBef>
              <a:spcAft>
                <a:spcPts val="0"/>
              </a:spcAft>
              <a:buSzPts val="1600"/>
              <a:buAutoNum type="arabicPeriod"/>
            </a:pPr>
            <a:r>
              <a:rPr lang="en" sz="1600"/>
              <a:t>Variance Source Identification</a:t>
            </a:r>
            <a:endParaRPr sz="1600"/>
          </a:p>
          <a:p>
            <a:pPr indent="-330200" lvl="1" marL="914400" rtl="0" algn="l">
              <a:spcBef>
                <a:spcPts val="0"/>
              </a:spcBef>
              <a:spcAft>
                <a:spcPts val="0"/>
              </a:spcAft>
              <a:buSzPts val="1600"/>
              <a:buAutoNum type="arabicPeriod"/>
            </a:pPr>
            <a:r>
              <a:rPr lang="en" sz="1600"/>
              <a:t>Differences in Best/New Operator Decisions </a:t>
            </a:r>
            <a:endParaRPr sz="1600"/>
          </a:p>
          <a:p>
            <a:pPr indent="-361950" lvl="0" marL="457200" rtl="0" algn="l">
              <a:spcBef>
                <a:spcPts val="1000"/>
              </a:spcBef>
              <a:spcAft>
                <a:spcPts val="0"/>
              </a:spcAft>
              <a:buSzPts val="2100"/>
              <a:buAutoNum type="arabicPeriod"/>
            </a:pPr>
            <a:r>
              <a:rPr b="1" lang="en" sz="2100"/>
              <a:t>Business Case Development(~1 hr)</a:t>
            </a:r>
            <a:endParaRPr b="1" sz="2100"/>
          </a:p>
          <a:p>
            <a:pPr indent="-330200" lvl="1" marL="914400" rtl="0" algn="l">
              <a:spcBef>
                <a:spcPts val="0"/>
              </a:spcBef>
              <a:spcAft>
                <a:spcPts val="0"/>
              </a:spcAft>
              <a:buSzPts val="1600"/>
              <a:buAutoNum type="arabicPeriod"/>
            </a:pPr>
            <a:r>
              <a:rPr lang="en" sz="1600"/>
              <a:t>Quantify &amp; Prioritize Use Cases </a:t>
            </a:r>
            <a:endParaRPr sz="1600"/>
          </a:p>
          <a:p>
            <a:pPr indent="-330200" lvl="1" marL="914400" rtl="0" algn="l">
              <a:spcBef>
                <a:spcPts val="0"/>
              </a:spcBef>
              <a:spcAft>
                <a:spcPts val="0"/>
              </a:spcAft>
              <a:buSzPts val="1600"/>
              <a:buAutoNum type="arabicPeriod"/>
            </a:pPr>
            <a:r>
              <a:rPr lang="en" sz="1600"/>
              <a:t>Align on #1 Goal </a:t>
            </a:r>
            <a:endParaRPr sz="1600"/>
          </a:p>
          <a:p>
            <a:pPr indent="-361950" lvl="0" marL="457200" rtl="0" algn="l">
              <a:spcBef>
                <a:spcPts val="1000"/>
              </a:spcBef>
              <a:spcAft>
                <a:spcPts val="0"/>
              </a:spcAft>
              <a:buSzPts val="2100"/>
              <a:buAutoNum type="arabicPeriod"/>
            </a:pPr>
            <a:r>
              <a:rPr b="1" lang="en" sz="2100"/>
              <a:t>Infrastructure Assessment (~1 hr)</a:t>
            </a:r>
            <a:endParaRPr b="1" sz="2100"/>
          </a:p>
          <a:p>
            <a:pPr indent="-330200" lvl="1" marL="914400" rtl="0" algn="l">
              <a:spcBef>
                <a:spcPts val="0"/>
              </a:spcBef>
              <a:spcAft>
                <a:spcPts val="0"/>
              </a:spcAft>
              <a:buSzPts val="1600"/>
              <a:buAutoNum type="arabicPeriod"/>
            </a:pPr>
            <a:r>
              <a:rPr lang="en" sz="1600"/>
              <a:t>Digital Ecosystem Mapping </a:t>
            </a:r>
            <a:endParaRPr sz="1600"/>
          </a:p>
          <a:p>
            <a:pPr indent="-330200" lvl="1" marL="914400" rtl="0" algn="l">
              <a:spcBef>
                <a:spcPts val="0"/>
              </a:spcBef>
              <a:spcAft>
                <a:spcPts val="0"/>
              </a:spcAft>
              <a:buSzPts val="1600"/>
              <a:buAutoNum type="arabicPeriod"/>
            </a:pPr>
            <a:r>
              <a:rPr lang="en" sz="1600"/>
              <a:t>Data Source Identification</a:t>
            </a:r>
            <a:endParaRPr sz="1600"/>
          </a:p>
          <a:p>
            <a:pPr indent="0" lvl="0" marL="0" rtl="0" algn="l">
              <a:spcBef>
                <a:spcPts val="600"/>
              </a:spcBef>
              <a:spcAft>
                <a:spcPts val="600"/>
              </a:spcAft>
              <a:buNone/>
            </a:pPr>
            <a:r>
              <a:t/>
            </a:r>
            <a:endParaRPr/>
          </a:p>
        </p:txBody>
      </p:sp>
      <p:sp>
        <p:nvSpPr>
          <p:cNvPr id="534" name="Google Shape;534;p71"/>
          <p:cNvSpPr txBox="1"/>
          <p:nvPr>
            <p:ph idx="12" type="sldNum"/>
          </p:nvPr>
        </p:nvSpPr>
        <p:spPr>
          <a:xfrm>
            <a:off x="2565300" y="4870625"/>
            <a:ext cx="627600" cy="1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5" name="Google Shape;535;p71"/>
          <p:cNvSpPr txBox="1"/>
          <p:nvPr>
            <p:ph idx="4294967295" type="title"/>
          </p:nvPr>
        </p:nvSpPr>
        <p:spPr>
          <a:xfrm>
            <a:off x="457200" y="649250"/>
            <a:ext cx="8229600" cy="3945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b="0" lang="en" sz="2100">
                <a:solidFill>
                  <a:srgbClr val="9E9E9E"/>
                </a:solidFill>
                <a:latin typeface="Source Sans 3 SemiBold"/>
                <a:ea typeface="Source Sans 3 SemiBold"/>
                <a:cs typeface="Source Sans 3 SemiBold"/>
                <a:sym typeface="Source Sans 3 SemiBold"/>
              </a:rPr>
              <a:t>The Oden Experience: Discovery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sp>
        <p:nvSpPr>
          <p:cNvPr id="540" name="Google Shape;540;p72"/>
          <p:cNvSpPr txBox="1"/>
          <p:nvPr>
            <p:ph type="title"/>
          </p:nvPr>
        </p:nvSpPr>
        <p:spPr>
          <a:xfrm>
            <a:off x="474025" y="363175"/>
            <a:ext cx="4621500" cy="769500"/>
          </a:xfrm>
          <a:prstGeom prst="rect">
            <a:avLst/>
          </a:prstGeom>
        </p:spPr>
        <p:txBody>
          <a:bodyPr anchorCtr="0" anchor="t" bIns="0" lIns="0" spcFirstLastPara="1" rIns="91425" wrap="square" tIns="91425">
            <a:noAutofit/>
          </a:bodyPr>
          <a:lstStyle/>
          <a:p>
            <a:pPr indent="0" lvl="0" marL="0" rtl="0" algn="l">
              <a:spcBef>
                <a:spcPts val="0"/>
              </a:spcBef>
              <a:spcAft>
                <a:spcPts val="0"/>
              </a:spcAft>
              <a:buNone/>
            </a:pPr>
            <a:r>
              <a:rPr lang="en"/>
              <a:t>Oden Deployment Phases</a:t>
            </a:r>
            <a:endParaRPr/>
          </a:p>
        </p:txBody>
      </p:sp>
      <p:sp>
        <p:nvSpPr>
          <p:cNvPr id="541" name="Google Shape;541;p72"/>
          <p:cNvSpPr txBox="1"/>
          <p:nvPr>
            <p:ph idx="1" type="subTitle"/>
          </p:nvPr>
        </p:nvSpPr>
        <p:spPr>
          <a:xfrm>
            <a:off x="551325" y="1921725"/>
            <a:ext cx="1220700" cy="267900"/>
          </a:xfrm>
          <a:prstGeom prst="rect">
            <a:avLst/>
          </a:prstGeom>
        </p:spPr>
        <p:txBody>
          <a:bodyPr anchorCtr="0" anchor="t" bIns="0" lIns="0" spcFirstLastPara="1" rIns="91425" wrap="square" tIns="0">
            <a:noAutofit/>
          </a:bodyPr>
          <a:lstStyle/>
          <a:p>
            <a:pPr indent="0" lvl="0" marL="0" marR="0" rtl="0" algn="l">
              <a:lnSpc>
                <a:spcPct val="100000"/>
              </a:lnSpc>
              <a:spcBef>
                <a:spcPts val="0"/>
              </a:spcBef>
              <a:spcAft>
                <a:spcPts val="600"/>
              </a:spcAft>
              <a:buNone/>
            </a:pPr>
            <a:r>
              <a:rPr lang="en"/>
              <a:t>Pre-sale </a:t>
            </a:r>
            <a:endParaRPr/>
          </a:p>
        </p:txBody>
      </p:sp>
      <p:sp>
        <p:nvSpPr>
          <p:cNvPr id="542" name="Google Shape;542;p72"/>
          <p:cNvSpPr txBox="1"/>
          <p:nvPr>
            <p:ph idx="2" type="subTitle"/>
          </p:nvPr>
        </p:nvSpPr>
        <p:spPr>
          <a:xfrm>
            <a:off x="551325"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Use Case Alignment</a:t>
            </a:r>
            <a:endParaRPr/>
          </a:p>
          <a:p>
            <a:pPr indent="0" lvl="0" marL="0" rtl="0" algn="l">
              <a:spcBef>
                <a:spcPts val="600"/>
              </a:spcBef>
              <a:spcAft>
                <a:spcPts val="0"/>
              </a:spcAft>
              <a:buNone/>
            </a:pPr>
            <a:r>
              <a:rPr lang="en"/>
              <a:t>Data Readiness</a:t>
            </a:r>
            <a:endParaRPr/>
          </a:p>
          <a:p>
            <a:pPr indent="0" lvl="0" marL="0" rtl="0" algn="l">
              <a:spcBef>
                <a:spcPts val="600"/>
              </a:spcBef>
              <a:spcAft>
                <a:spcPts val="0"/>
              </a:spcAft>
              <a:buNone/>
            </a:pPr>
            <a:r>
              <a:rPr lang="en"/>
              <a:t>Stakeholder mapping</a:t>
            </a:r>
            <a:endParaRPr/>
          </a:p>
          <a:p>
            <a:pPr indent="0" lvl="0" marL="0" rtl="0" algn="l">
              <a:spcBef>
                <a:spcPts val="600"/>
              </a:spcBef>
              <a:spcAft>
                <a:spcPts val="600"/>
              </a:spcAft>
              <a:buNone/>
            </a:pPr>
            <a:r>
              <a:t/>
            </a:r>
            <a:endParaRPr/>
          </a:p>
        </p:txBody>
      </p:sp>
      <p:sp>
        <p:nvSpPr>
          <p:cNvPr id="543" name="Google Shape;543;p72"/>
          <p:cNvSpPr txBox="1"/>
          <p:nvPr>
            <p:ph idx="3" type="subTitle"/>
          </p:nvPr>
        </p:nvSpPr>
        <p:spPr>
          <a:xfrm>
            <a:off x="2213150" y="1921725"/>
            <a:ext cx="1220700" cy="650100"/>
          </a:xfrm>
          <a:prstGeom prst="rect">
            <a:avLst/>
          </a:prstGeom>
        </p:spPr>
        <p:txBody>
          <a:bodyPr anchorCtr="0" anchor="t" bIns="0" lIns="0" spcFirstLastPara="1" rIns="91425" wrap="square" tIns="0">
            <a:noAutofit/>
          </a:bodyPr>
          <a:lstStyle/>
          <a:p>
            <a:pPr indent="0" lvl="0" marL="0" marR="0" rtl="0" algn="l">
              <a:lnSpc>
                <a:spcPct val="100000"/>
              </a:lnSpc>
              <a:spcBef>
                <a:spcPts val="0"/>
              </a:spcBef>
              <a:spcAft>
                <a:spcPts val="600"/>
              </a:spcAft>
              <a:buNone/>
            </a:pPr>
            <a:r>
              <a:rPr lang="en"/>
              <a:t>Data Integrations</a:t>
            </a:r>
            <a:endParaRPr/>
          </a:p>
        </p:txBody>
      </p:sp>
      <p:sp>
        <p:nvSpPr>
          <p:cNvPr id="544" name="Google Shape;544;p72"/>
          <p:cNvSpPr txBox="1"/>
          <p:nvPr>
            <p:ph idx="4" type="subTitle"/>
          </p:nvPr>
        </p:nvSpPr>
        <p:spPr>
          <a:xfrm>
            <a:off x="2213150" y="2740800"/>
            <a:ext cx="1220700" cy="1764300"/>
          </a:xfrm>
          <a:prstGeom prst="rect">
            <a:avLst/>
          </a:prstGeom>
        </p:spPr>
        <p:txBody>
          <a:bodyPr anchorCtr="0" anchor="t" bIns="0" lIns="0" spcFirstLastPara="1" rIns="91425" wrap="square" tIns="0">
            <a:noAutofit/>
          </a:bodyPr>
          <a:lstStyle/>
          <a:p>
            <a:pPr indent="0" lvl="0" marL="0" marR="0" rtl="0" algn="l">
              <a:lnSpc>
                <a:spcPct val="75000"/>
              </a:lnSpc>
              <a:spcBef>
                <a:spcPts val="0"/>
              </a:spcBef>
              <a:spcAft>
                <a:spcPts val="0"/>
              </a:spcAft>
              <a:buNone/>
            </a:pPr>
            <a:r>
              <a:rPr lang="en"/>
              <a:t>Data mapping</a:t>
            </a:r>
            <a:endParaRPr/>
          </a:p>
          <a:p>
            <a:pPr indent="0" lvl="0" marL="0" marR="0" rtl="0" algn="l">
              <a:lnSpc>
                <a:spcPct val="75000"/>
              </a:lnSpc>
              <a:spcBef>
                <a:spcPts val="600"/>
              </a:spcBef>
              <a:spcAft>
                <a:spcPts val="0"/>
              </a:spcAft>
              <a:buNone/>
            </a:pPr>
            <a:r>
              <a:rPr lang="en"/>
              <a:t>Process Data Integrations</a:t>
            </a:r>
            <a:endParaRPr/>
          </a:p>
          <a:p>
            <a:pPr indent="0" lvl="0" marL="0" marR="0" rtl="0" algn="l">
              <a:lnSpc>
                <a:spcPct val="75000"/>
              </a:lnSpc>
              <a:spcBef>
                <a:spcPts val="600"/>
              </a:spcBef>
              <a:spcAft>
                <a:spcPts val="0"/>
              </a:spcAft>
              <a:buNone/>
            </a:pPr>
            <a:r>
              <a:rPr lang="en"/>
              <a:t>Production Data Integrations</a:t>
            </a:r>
            <a:endParaRPr/>
          </a:p>
          <a:p>
            <a:pPr indent="0" lvl="0" marL="0" marR="0" rtl="0" algn="l">
              <a:lnSpc>
                <a:spcPct val="75000"/>
              </a:lnSpc>
              <a:spcBef>
                <a:spcPts val="600"/>
              </a:spcBef>
              <a:spcAft>
                <a:spcPts val="0"/>
              </a:spcAft>
              <a:buNone/>
            </a:pPr>
            <a:r>
              <a:rPr lang="en"/>
              <a:t>Data Backfill</a:t>
            </a:r>
            <a:endParaRPr/>
          </a:p>
          <a:p>
            <a:pPr indent="0" lvl="0" marL="0" marR="0" rtl="0" algn="l">
              <a:lnSpc>
                <a:spcPct val="75000"/>
              </a:lnSpc>
              <a:spcBef>
                <a:spcPts val="600"/>
              </a:spcBef>
              <a:spcAft>
                <a:spcPts val="0"/>
              </a:spcAft>
              <a:buNone/>
            </a:pPr>
            <a:r>
              <a:rPr lang="en"/>
              <a:t>Data Validation</a:t>
            </a:r>
            <a:endParaRPr/>
          </a:p>
          <a:p>
            <a:pPr indent="0" lvl="0" marL="0" rtl="0" algn="l">
              <a:spcBef>
                <a:spcPts val="600"/>
              </a:spcBef>
              <a:spcAft>
                <a:spcPts val="600"/>
              </a:spcAft>
              <a:buNone/>
            </a:pPr>
            <a:r>
              <a:t/>
            </a:r>
            <a:endParaRPr/>
          </a:p>
        </p:txBody>
      </p:sp>
      <p:sp>
        <p:nvSpPr>
          <p:cNvPr id="545" name="Google Shape;545;p72"/>
          <p:cNvSpPr txBox="1"/>
          <p:nvPr>
            <p:ph idx="5" type="subTitle"/>
          </p:nvPr>
        </p:nvSpPr>
        <p:spPr>
          <a:xfrm>
            <a:off x="3874975" y="1921725"/>
            <a:ext cx="1299000" cy="267900"/>
          </a:xfrm>
          <a:prstGeom prst="rect">
            <a:avLst/>
          </a:prstGeom>
        </p:spPr>
        <p:txBody>
          <a:bodyPr anchorCtr="0" anchor="t" bIns="0" lIns="0" spcFirstLastPara="1" rIns="91425" wrap="square" tIns="0">
            <a:noAutofit/>
          </a:bodyPr>
          <a:lstStyle/>
          <a:p>
            <a:pPr indent="0" lvl="0" marL="0" rtl="0" algn="l">
              <a:spcBef>
                <a:spcPts val="0"/>
              </a:spcBef>
              <a:spcAft>
                <a:spcPts val="600"/>
              </a:spcAft>
              <a:buNone/>
            </a:pPr>
            <a:r>
              <a:rPr lang="en"/>
              <a:t>Configuration</a:t>
            </a:r>
            <a:endParaRPr/>
          </a:p>
        </p:txBody>
      </p:sp>
      <p:sp>
        <p:nvSpPr>
          <p:cNvPr id="546" name="Google Shape;546;p72"/>
          <p:cNvSpPr txBox="1"/>
          <p:nvPr>
            <p:ph idx="6" type="subTitle"/>
          </p:nvPr>
        </p:nvSpPr>
        <p:spPr>
          <a:xfrm>
            <a:off x="3874975"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Predictive Quality model development</a:t>
            </a:r>
            <a:endParaRPr/>
          </a:p>
          <a:p>
            <a:pPr indent="0" lvl="0" marL="0" rtl="0" algn="l">
              <a:spcBef>
                <a:spcPts val="600"/>
              </a:spcBef>
              <a:spcAft>
                <a:spcPts val="0"/>
              </a:spcAft>
              <a:buNone/>
            </a:pPr>
            <a:r>
              <a:rPr lang="en"/>
              <a:t>Process AI UI configuration</a:t>
            </a:r>
            <a:endParaRPr/>
          </a:p>
          <a:p>
            <a:pPr indent="0" lvl="0" marL="0" rtl="0" algn="l">
              <a:spcBef>
                <a:spcPts val="600"/>
              </a:spcBef>
              <a:spcAft>
                <a:spcPts val="0"/>
              </a:spcAft>
              <a:buNone/>
            </a:pPr>
            <a:r>
              <a:rPr lang="en"/>
              <a:t>Recommendation configuration</a:t>
            </a:r>
            <a:endParaRPr/>
          </a:p>
          <a:p>
            <a:pPr indent="0" lvl="0" marL="0" rtl="0" algn="l">
              <a:spcBef>
                <a:spcPts val="600"/>
              </a:spcBef>
              <a:spcAft>
                <a:spcPts val="0"/>
              </a:spcAft>
              <a:buNone/>
            </a:pPr>
            <a:r>
              <a:rPr lang="en"/>
              <a:t>Process AI configuration validation</a:t>
            </a:r>
            <a:endParaRPr/>
          </a:p>
          <a:p>
            <a:pPr indent="0" lvl="0" marL="0" rtl="0" algn="l">
              <a:spcBef>
                <a:spcPts val="600"/>
              </a:spcBef>
              <a:spcAft>
                <a:spcPts val="600"/>
              </a:spcAft>
              <a:buNone/>
            </a:pPr>
            <a:r>
              <a:t/>
            </a:r>
            <a:endParaRPr/>
          </a:p>
        </p:txBody>
      </p:sp>
      <p:sp>
        <p:nvSpPr>
          <p:cNvPr id="547" name="Google Shape;547;p72"/>
          <p:cNvSpPr txBox="1"/>
          <p:nvPr>
            <p:ph idx="7" type="subTitle"/>
          </p:nvPr>
        </p:nvSpPr>
        <p:spPr>
          <a:xfrm>
            <a:off x="5536800" y="1921725"/>
            <a:ext cx="1220700" cy="267900"/>
          </a:xfrm>
          <a:prstGeom prst="rect">
            <a:avLst/>
          </a:prstGeom>
        </p:spPr>
        <p:txBody>
          <a:bodyPr anchorCtr="0" anchor="t" bIns="0" lIns="0" spcFirstLastPara="1" rIns="91425" wrap="square" tIns="0">
            <a:noAutofit/>
          </a:bodyPr>
          <a:lstStyle/>
          <a:p>
            <a:pPr indent="0" lvl="0" marL="0" rtl="0" algn="l">
              <a:spcBef>
                <a:spcPts val="0"/>
              </a:spcBef>
              <a:spcAft>
                <a:spcPts val="600"/>
              </a:spcAft>
              <a:buNone/>
            </a:pPr>
            <a:r>
              <a:rPr lang="en"/>
              <a:t>Validation</a:t>
            </a:r>
            <a:endParaRPr/>
          </a:p>
        </p:txBody>
      </p:sp>
      <p:sp>
        <p:nvSpPr>
          <p:cNvPr id="548" name="Google Shape;548;p72"/>
          <p:cNvSpPr txBox="1"/>
          <p:nvPr>
            <p:ph idx="8" type="subTitle"/>
          </p:nvPr>
        </p:nvSpPr>
        <p:spPr>
          <a:xfrm>
            <a:off x="5536800"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Validation Plan Creation</a:t>
            </a:r>
            <a:endParaRPr/>
          </a:p>
          <a:p>
            <a:pPr indent="0" lvl="0" marL="0" rtl="0" algn="l">
              <a:spcBef>
                <a:spcPts val="600"/>
              </a:spcBef>
              <a:spcAft>
                <a:spcPts val="0"/>
              </a:spcAft>
              <a:buNone/>
            </a:pPr>
            <a:r>
              <a:rPr lang="en"/>
              <a:t>Customer Working Sessions</a:t>
            </a:r>
            <a:endParaRPr/>
          </a:p>
          <a:p>
            <a:pPr indent="0" lvl="0" marL="0" rtl="0" algn="l">
              <a:spcBef>
                <a:spcPts val="600"/>
              </a:spcBef>
              <a:spcAft>
                <a:spcPts val="0"/>
              </a:spcAft>
              <a:buNone/>
            </a:pPr>
            <a:r>
              <a:rPr lang="en"/>
              <a:t>Onsites &amp; Iteration</a:t>
            </a:r>
            <a:endParaRPr/>
          </a:p>
          <a:p>
            <a:pPr indent="0" lvl="0" marL="0" rtl="0" algn="l">
              <a:spcBef>
                <a:spcPts val="600"/>
              </a:spcBef>
              <a:spcAft>
                <a:spcPts val="0"/>
              </a:spcAft>
              <a:buNone/>
            </a:pPr>
            <a:r>
              <a:rPr lang="en"/>
              <a:t>Customer Sign-off</a:t>
            </a:r>
            <a:endParaRPr/>
          </a:p>
          <a:p>
            <a:pPr indent="0" lvl="0" marL="0" rtl="0" algn="l">
              <a:spcBef>
                <a:spcPts val="600"/>
              </a:spcBef>
              <a:spcAft>
                <a:spcPts val="600"/>
              </a:spcAft>
              <a:buNone/>
            </a:pPr>
            <a:r>
              <a:t/>
            </a:r>
            <a:endParaRPr/>
          </a:p>
        </p:txBody>
      </p:sp>
      <p:sp>
        <p:nvSpPr>
          <p:cNvPr id="549" name="Google Shape;549;p72"/>
          <p:cNvSpPr txBox="1"/>
          <p:nvPr>
            <p:ph idx="9" type="subTitle"/>
          </p:nvPr>
        </p:nvSpPr>
        <p:spPr>
          <a:xfrm>
            <a:off x="7198625" y="1921725"/>
            <a:ext cx="1220700" cy="6501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600"/>
              </a:spcAft>
              <a:buNone/>
            </a:pPr>
            <a:r>
              <a:rPr lang="en"/>
              <a:t>Mission Critical</a:t>
            </a:r>
            <a:endParaRPr/>
          </a:p>
        </p:txBody>
      </p:sp>
      <p:sp>
        <p:nvSpPr>
          <p:cNvPr id="550" name="Google Shape;550;p72"/>
          <p:cNvSpPr txBox="1"/>
          <p:nvPr>
            <p:ph idx="13" type="subTitle"/>
          </p:nvPr>
        </p:nvSpPr>
        <p:spPr>
          <a:xfrm>
            <a:off x="7198625"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User Training</a:t>
            </a:r>
            <a:endParaRPr/>
          </a:p>
          <a:p>
            <a:pPr indent="0" lvl="0" marL="0" rtl="0" algn="l">
              <a:spcBef>
                <a:spcPts val="600"/>
              </a:spcBef>
              <a:spcAft>
                <a:spcPts val="0"/>
              </a:spcAft>
              <a:buNone/>
            </a:pPr>
            <a:r>
              <a:rPr lang="en"/>
              <a:t>Operator Engagement Plan</a:t>
            </a:r>
            <a:endParaRPr/>
          </a:p>
          <a:p>
            <a:pPr indent="0" lvl="0" marL="0" rtl="0" algn="l">
              <a:spcBef>
                <a:spcPts val="600"/>
              </a:spcBef>
              <a:spcAft>
                <a:spcPts val="0"/>
              </a:spcAft>
              <a:buNone/>
            </a:pPr>
            <a:r>
              <a:rPr lang="en"/>
              <a:t>Scaling</a:t>
            </a:r>
            <a:endParaRPr/>
          </a:p>
          <a:p>
            <a:pPr indent="0" lvl="0" marL="0" rtl="0" algn="l">
              <a:spcBef>
                <a:spcPts val="600"/>
              </a:spcBef>
              <a:spcAft>
                <a:spcPts val="600"/>
              </a:spcAft>
              <a:buNone/>
            </a:pPr>
            <a:r>
              <a:t/>
            </a:r>
            <a:endParaRPr/>
          </a:p>
        </p:txBody>
      </p:sp>
      <p:sp>
        <p:nvSpPr>
          <p:cNvPr id="551" name="Google Shape;551;p72"/>
          <p:cNvSpPr txBox="1"/>
          <p:nvPr/>
        </p:nvSpPr>
        <p:spPr>
          <a:xfrm>
            <a:off x="489950" y="685800"/>
            <a:ext cx="4667100" cy="2679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Proven, trusted process for enabling customers</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73"/>
          <p:cNvPicPr preferRelativeResize="0"/>
          <p:nvPr/>
        </p:nvPicPr>
        <p:blipFill rotWithShape="1">
          <a:blip r:embed="rId3">
            <a:alphaModFix/>
          </a:blip>
          <a:srcRect b="8609" l="3862" r="3954" t="0"/>
          <a:stretch/>
        </p:blipFill>
        <p:spPr>
          <a:xfrm>
            <a:off x="423250" y="630850"/>
            <a:ext cx="3984900" cy="2659500"/>
          </a:xfrm>
          <a:prstGeom prst="round2SameRect">
            <a:avLst>
              <a:gd fmla="val 1366" name="adj1"/>
              <a:gd fmla="val 0" name="adj2"/>
            </a:avLst>
          </a:prstGeom>
          <a:noFill/>
          <a:ln cap="flat" cmpd="sng" w="9525">
            <a:solidFill>
              <a:srgbClr val="CCCCCC"/>
            </a:solidFill>
            <a:prstDash val="solid"/>
            <a:round/>
            <a:headEnd len="sm" w="sm" type="none"/>
            <a:tailEnd len="sm" w="sm" type="none"/>
          </a:ln>
          <a:effectLst>
            <a:reflection blurRad="0" dir="5400000" dist="104775" endA="0" endPos="70000" fadeDir="5400012" kx="0" rotWithShape="0" algn="bl" stA="30000" stPos="0" sy="-100000" ky="0"/>
          </a:effectLst>
        </p:spPr>
      </p:pic>
      <p:pic>
        <p:nvPicPr>
          <p:cNvPr id="557" name="Google Shape;557;p73"/>
          <p:cNvPicPr preferRelativeResize="0"/>
          <p:nvPr/>
        </p:nvPicPr>
        <p:blipFill>
          <a:blip r:embed="rId4">
            <a:alphaModFix/>
          </a:blip>
          <a:stretch>
            <a:fillRect/>
          </a:stretch>
        </p:blipFill>
        <p:spPr>
          <a:xfrm>
            <a:off x="3065575" y="2350038"/>
            <a:ext cx="5593500" cy="2315100"/>
          </a:xfrm>
          <a:prstGeom prst="round2SameRect">
            <a:avLst>
              <a:gd fmla="val 2253" name="adj1"/>
              <a:gd fmla="val 0" name="adj2"/>
            </a:avLst>
          </a:prstGeom>
          <a:noFill/>
          <a:ln cap="flat" cmpd="sng" w="9525">
            <a:solidFill>
              <a:srgbClr val="CCCCCC"/>
            </a:solidFill>
            <a:prstDash val="solid"/>
            <a:round/>
            <a:headEnd len="sm" w="sm" type="none"/>
            <a:tailEnd len="sm" w="sm" type="none"/>
          </a:ln>
          <a:effectLst>
            <a:outerShdw blurRad="171450" rotWithShape="0" algn="bl" dir="2760000" dist="142875">
              <a:srgbClr val="000000">
                <a:alpha val="5000"/>
              </a:srgbClr>
            </a:outerShdw>
            <a:reflection blurRad="0" dir="5400000" dist="104775" endA="0" endPos="70000" fadeDir="5400012" kx="0" rotWithShape="0" algn="bl" stA="30000" stPos="0" sy="-100000" ky="0"/>
          </a:effectLst>
        </p:spPr>
      </p:pic>
      <p:sp>
        <p:nvSpPr>
          <p:cNvPr id="558" name="Google Shape;558;p73"/>
          <p:cNvSpPr txBox="1"/>
          <p:nvPr>
            <p:ph idx="4294967295" type="body"/>
          </p:nvPr>
        </p:nvSpPr>
        <p:spPr>
          <a:xfrm>
            <a:off x="4572000" y="381525"/>
            <a:ext cx="4354800" cy="1376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Interactive Time-series Analysis</a:t>
            </a:r>
            <a:endParaRPr sz="1400"/>
          </a:p>
          <a:p>
            <a:pPr indent="-317500" lvl="0" marL="457200" rtl="0" algn="l">
              <a:spcBef>
                <a:spcPts val="600"/>
              </a:spcBef>
              <a:spcAft>
                <a:spcPts val="0"/>
              </a:spcAft>
              <a:buSzPts val="1400"/>
              <a:buChar char="●"/>
            </a:pPr>
            <a:r>
              <a:rPr lang="en" sz="1400"/>
              <a:t>Compare performance across different equipment.</a:t>
            </a:r>
            <a:endParaRPr sz="1400"/>
          </a:p>
          <a:p>
            <a:pPr indent="-317500" lvl="0" marL="457200" rtl="0" algn="l">
              <a:spcBef>
                <a:spcPts val="0"/>
              </a:spcBef>
              <a:spcAft>
                <a:spcPts val="0"/>
              </a:spcAft>
              <a:buSzPts val="1400"/>
              <a:buChar char="●"/>
            </a:pPr>
            <a:r>
              <a:rPr lang="en" sz="1400"/>
              <a:t>Visualize hourly uptime and key custom metrics.</a:t>
            </a:r>
            <a:endParaRPr sz="1400"/>
          </a:p>
          <a:p>
            <a:pPr indent="-317500" lvl="0" marL="457200" rtl="0" algn="l">
              <a:spcBef>
                <a:spcPts val="0"/>
              </a:spcBef>
              <a:spcAft>
                <a:spcPts val="0"/>
              </a:spcAft>
              <a:buSzPts val="1400"/>
              <a:buChar char="●"/>
            </a:pPr>
            <a:r>
              <a:rPr lang="en" sz="1400"/>
              <a:t>Calculations for analyzing and optimizing factory performance.</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4"/>
          <p:cNvPicPr preferRelativeResize="0"/>
          <p:nvPr/>
        </p:nvPicPr>
        <p:blipFill rotWithShape="1">
          <a:blip r:embed="rId3">
            <a:alphaModFix/>
          </a:blip>
          <a:srcRect b="11762" l="0" r="0" t="0"/>
          <a:stretch/>
        </p:blipFill>
        <p:spPr>
          <a:xfrm>
            <a:off x="142875" y="390450"/>
            <a:ext cx="4857750" cy="2857574"/>
          </a:xfrm>
          <a:prstGeom prst="rect">
            <a:avLst/>
          </a:prstGeom>
          <a:noFill/>
          <a:ln>
            <a:noFill/>
          </a:ln>
          <a:effectLst>
            <a:outerShdw blurRad="171450" rotWithShape="0" algn="bl" dir="3360000" dist="123825">
              <a:srgbClr val="000000">
                <a:alpha val="24000"/>
              </a:srgbClr>
            </a:outerShdw>
            <a:reflection blurRad="0" dir="5400000" dist="209550" endA="0" endPos="30000" fadeDir="5400012" kx="0" rotWithShape="0" algn="bl" stA="26000" stPos="0" sy="-100000" ky="0"/>
          </a:effectLst>
        </p:spPr>
      </p:pic>
      <p:pic>
        <p:nvPicPr>
          <p:cNvPr id="564" name="Google Shape;564;p74"/>
          <p:cNvPicPr preferRelativeResize="0"/>
          <p:nvPr/>
        </p:nvPicPr>
        <p:blipFill rotWithShape="1">
          <a:blip r:embed="rId4">
            <a:alphaModFix/>
          </a:blip>
          <a:srcRect b="734" l="0" r="0" t="0"/>
          <a:stretch/>
        </p:blipFill>
        <p:spPr>
          <a:xfrm>
            <a:off x="3876675" y="2057475"/>
            <a:ext cx="5074800" cy="2571600"/>
          </a:xfrm>
          <a:prstGeom prst="round2SameRect">
            <a:avLst>
              <a:gd fmla="val 1865" name="adj1"/>
              <a:gd fmla="val 0" name="adj2"/>
            </a:avLst>
          </a:prstGeom>
          <a:noFill/>
          <a:ln cap="flat" cmpd="sng" w="9525">
            <a:solidFill>
              <a:srgbClr val="B7B7B7"/>
            </a:solidFill>
            <a:prstDash val="solid"/>
            <a:round/>
            <a:headEnd len="sm" w="sm" type="none"/>
            <a:tailEnd len="sm" w="sm" type="none"/>
          </a:ln>
          <a:effectLst>
            <a:outerShdw blurRad="171450" rotWithShape="0" algn="bl" dir="3360000" dist="123825">
              <a:srgbClr val="000000">
                <a:alpha val="24000"/>
              </a:srgbClr>
            </a:outerShdw>
            <a:reflection blurRad="0" dir="5400000" dist="209550" endA="0" endPos="30000" fadeDir="5400012" kx="0" rotWithShape="0" algn="bl" stA="26000" stPos="0" sy="-100000" ky="0"/>
          </a:effectLst>
        </p:spPr>
      </p:pic>
      <p:sp>
        <p:nvSpPr>
          <p:cNvPr id="565" name="Google Shape;565;p74"/>
          <p:cNvSpPr txBox="1"/>
          <p:nvPr>
            <p:ph idx="4294967295" type="body"/>
          </p:nvPr>
        </p:nvSpPr>
        <p:spPr>
          <a:xfrm>
            <a:off x="5132475" y="327875"/>
            <a:ext cx="3819000" cy="19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latin typeface="Source Sans 3 Light"/>
                <a:ea typeface="Source Sans 3 Light"/>
                <a:cs typeface="Source Sans 3 Light"/>
                <a:sym typeface="Source Sans 3 Light"/>
              </a:rPr>
              <a:t>Real Time Manufacturing Data</a:t>
            </a:r>
            <a:endParaRPr sz="1400">
              <a:solidFill>
                <a:srgbClr val="595959"/>
              </a:solidFill>
              <a:latin typeface="Source Sans 3 Light"/>
              <a:ea typeface="Source Sans 3 Light"/>
              <a:cs typeface="Source Sans 3 Light"/>
              <a:sym typeface="Source Sans 3 Light"/>
            </a:endParaRPr>
          </a:p>
          <a:p>
            <a:pPr indent="-317500" lvl="0" marL="457200" rtl="0" algn="l">
              <a:spcBef>
                <a:spcPts val="0"/>
              </a:spcBef>
              <a:spcAft>
                <a:spcPts val="0"/>
              </a:spcAft>
              <a:buClr>
                <a:srgbClr val="595959"/>
              </a:buClr>
              <a:buSzPts val="1400"/>
              <a:buFont typeface="Source Sans 3 Light"/>
              <a:buChar char="●"/>
            </a:pPr>
            <a:r>
              <a:rPr lang="en" sz="1400">
                <a:solidFill>
                  <a:srgbClr val="595959"/>
                </a:solidFill>
                <a:latin typeface="Source Sans 3 Light"/>
                <a:ea typeface="Source Sans 3 Light"/>
                <a:cs typeface="Source Sans 3 Light"/>
                <a:sym typeface="Source Sans 3 Light"/>
              </a:rPr>
              <a:t>Streaming second-by-second metrics</a:t>
            </a:r>
            <a:endParaRPr sz="1400">
              <a:solidFill>
                <a:srgbClr val="595959"/>
              </a:solidFill>
              <a:latin typeface="Source Sans 3 Light"/>
              <a:ea typeface="Source Sans 3 Light"/>
              <a:cs typeface="Source Sans 3 Light"/>
              <a:sym typeface="Source Sans 3 Light"/>
            </a:endParaRPr>
          </a:p>
          <a:p>
            <a:pPr indent="-317500" lvl="0" marL="457200" rtl="0" algn="l">
              <a:spcBef>
                <a:spcPts val="0"/>
              </a:spcBef>
              <a:spcAft>
                <a:spcPts val="0"/>
              </a:spcAft>
              <a:buClr>
                <a:srgbClr val="595959"/>
              </a:buClr>
              <a:buSzPts val="1400"/>
              <a:buFont typeface="Source Sans 3 Light"/>
              <a:buChar char="●"/>
            </a:pPr>
            <a:r>
              <a:rPr lang="en" sz="1400">
                <a:solidFill>
                  <a:srgbClr val="595959"/>
                </a:solidFill>
                <a:latin typeface="Source Sans 3 Light"/>
                <a:ea typeface="Source Sans 3 Light"/>
                <a:cs typeface="Source Sans 3 Light"/>
                <a:sym typeface="Source Sans 3 Light"/>
              </a:rPr>
              <a:t>Interactive app that prompts on production state changes and collects user input.</a:t>
            </a:r>
            <a:endParaRPr sz="1400">
              <a:solidFill>
                <a:srgbClr val="595959"/>
              </a:solidFill>
              <a:latin typeface="Source Sans 3 Light"/>
              <a:ea typeface="Source Sans 3 Light"/>
              <a:cs typeface="Source Sans 3 Light"/>
              <a:sym typeface="Source Sans 3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Data Contextualization</a:t>
            </a:r>
            <a:endParaRPr/>
          </a:p>
        </p:txBody>
      </p:sp>
      <p:sp>
        <p:nvSpPr>
          <p:cNvPr id="571" name="Google Shape;571;p75"/>
          <p:cNvSpPr txBox="1"/>
          <p:nvPr>
            <p:ph idx="2" type="title"/>
          </p:nvPr>
        </p:nvSpPr>
        <p:spPr>
          <a:xfrm>
            <a:off x="457200" y="649250"/>
            <a:ext cx="8229600" cy="394500"/>
          </a:xfrm>
          <a:prstGeom prst="rect">
            <a:avLst/>
          </a:prstGeom>
        </p:spPr>
        <p:txBody>
          <a:bodyPr anchorCtr="0" anchor="t" bIns="0" lIns="0" spcFirstLastPara="1" rIns="91425" wrap="square" tIns="91425">
            <a:noAutofit/>
          </a:bodyPr>
          <a:lstStyle/>
          <a:p>
            <a:pPr indent="0" lvl="0" marL="0" rtl="0" algn="l">
              <a:spcBef>
                <a:spcPts val="0"/>
              </a:spcBef>
              <a:spcAft>
                <a:spcPts val="0"/>
              </a:spcAft>
              <a:buNone/>
            </a:pPr>
            <a:r>
              <a:rPr lang="en"/>
              <a:t>Oden Data Engine</a:t>
            </a:r>
            <a:endParaRPr/>
          </a:p>
        </p:txBody>
      </p:sp>
      <p:pic>
        <p:nvPicPr>
          <p:cNvPr id="572" name="Google Shape;572;p75"/>
          <p:cNvPicPr preferRelativeResize="0"/>
          <p:nvPr/>
        </p:nvPicPr>
        <p:blipFill rotWithShape="1">
          <a:blip r:embed="rId3">
            <a:alphaModFix amt="52000"/>
          </a:blip>
          <a:srcRect b="4598" l="0" r="0" t="0"/>
          <a:stretch/>
        </p:blipFill>
        <p:spPr>
          <a:xfrm>
            <a:off x="877288" y="1056275"/>
            <a:ext cx="7471201" cy="3948699"/>
          </a:xfrm>
          <a:prstGeom prst="rect">
            <a:avLst/>
          </a:prstGeom>
          <a:noFill/>
          <a:ln>
            <a:noFill/>
          </a:ln>
        </p:spPr>
      </p:pic>
      <p:pic>
        <p:nvPicPr>
          <p:cNvPr id="573" name="Google Shape;573;p75"/>
          <p:cNvPicPr preferRelativeResize="0"/>
          <p:nvPr/>
        </p:nvPicPr>
        <p:blipFill rotWithShape="1">
          <a:blip r:embed="rId3">
            <a:alphaModFix/>
          </a:blip>
          <a:srcRect b="16833" l="7804" r="81342" t="52831"/>
          <a:stretch/>
        </p:blipFill>
        <p:spPr>
          <a:xfrm>
            <a:off x="1463837" y="2726975"/>
            <a:ext cx="1247549" cy="1993976"/>
          </a:xfrm>
          <a:prstGeom prst="rect">
            <a:avLst/>
          </a:prstGeom>
          <a:noFill/>
          <a:ln cap="flat" cmpd="sng" w="9525">
            <a:solidFill>
              <a:srgbClr val="077883"/>
            </a:solidFill>
            <a:prstDash val="solid"/>
            <a:round/>
            <a:headEnd len="sm" w="sm" type="none"/>
            <a:tailEnd len="sm" w="sm" type="none"/>
          </a:ln>
          <a:effectLst>
            <a:outerShdw blurRad="114300" rotWithShape="0" algn="bl" dir="3600000" dist="104775">
              <a:srgbClr val="077883">
                <a:alpha val="50000"/>
              </a:srgbClr>
            </a:outerShdw>
          </a:effectLst>
        </p:spPr>
      </p:pic>
      <p:pic>
        <p:nvPicPr>
          <p:cNvPr id="574" name="Google Shape;574;p75"/>
          <p:cNvPicPr preferRelativeResize="0"/>
          <p:nvPr/>
        </p:nvPicPr>
        <p:blipFill rotWithShape="1">
          <a:blip r:embed="rId3">
            <a:alphaModFix/>
          </a:blip>
          <a:srcRect b="52520" l="82387" r="0" t="23116"/>
          <a:stretch/>
        </p:blipFill>
        <p:spPr>
          <a:xfrm>
            <a:off x="6927963" y="1797925"/>
            <a:ext cx="1615949" cy="1278224"/>
          </a:xfrm>
          <a:prstGeom prst="rect">
            <a:avLst/>
          </a:prstGeom>
          <a:noFill/>
          <a:ln cap="flat" cmpd="sng" w="9525">
            <a:solidFill>
              <a:srgbClr val="077883"/>
            </a:solidFill>
            <a:prstDash val="solid"/>
            <a:round/>
            <a:headEnd len="sm" w="sm" type="none"/>
            <a:tailEnd len="sm" w="sm" type="none"/>
          </a:ln>
          <a:effectLst>
            <a:outerShdw blurRad="114300" rotWithShape="0" algn="bl" dir="5400000" dist="95250">
              <a:srgbClr val="077883">
                <a:alpha val="50000"/>
              </a:srgbClr>
            </a:outerShdw>
          </a:effectLst>
        </p:spPr>
      </p:pic>
      <p:pic>
        <p:nvPicPr>
          <p:cNvPr id="575" name="Google Shape;575;p75"/>
          <p:cNvPicPr preferRelativeResize="0"/>
          <p:nvPr/>
        </p:nvPicPr>
        <p:blipFill rotWithShape="1">
          <a:blip r:embed="rId3">
            <a:alphaModFix/>
          </a:blip>
          <a:srcRect b="25754" l="32387" r="61861" t="39205"/>
          <a:stretch/>
        </p:blipFill>
        <p:spPr>
          <a:xfrm>
            <a:off x="3258913" y="2373788"/>
            <a:ext cx="572329" cy="1993976"/>
          </a:xfrm>
          <a:prstGeom prst="rect">
            <a:avLst/>
          </a:prstGeom>
          <a:noFill/>
          <a:ln cap="flat" cmpd="sng" w="9525">
            <a:solidFill>
              <a:srgbClr val="077883"/>
            </a:solidFill>
            <a:prstDash val="solid"/>
            <a:round/>
            <a:headEnd len="sm" w="sm" type="none"/>
            <a:tailEnd len="sm" w="sm" type="none"/>
          </a:ln>
          <a:effectLst>
            <a:outerShdw blurRad="57150" rotWithShape="0" algn="bl" dir="3180000" dist="95250">
              <a:srgbClr val="077883">
                <a:alpha val="50000"/>
              </a:srgbClr>
            </a:outerShdw>
          </a:effectLst>
        </p:spPr>
      </p:pic>
      <p:pic>
        <p:nvPicPr>
          <p:cNvPr id="576" name="Google Shape;576;p75"/>
          <p:cNvPicPr preferRelativeResize="0"/>
          <p:nvPr/>
        </p:nvPicPr>
        <p:blipFill rotWithShape="1">
          <a:blip r:embed="rId3">
            <a:alphaModFix/>
          </a:blip>
          <a:srcRect b="66959" l="35263" r="47575" t="28173"/>
          <a:stretch/>
        </p:blipFill>
        <p:spPr>
          <a:xfrm>
            <a:off x="3415313" y="2135251"/>
            <a:ext cx="1762202" cy="285751"/>
          </a:xfrm>
          <a:prstGeom prst="rect">
            <a:avLst/>
          </a:prstGeom>
          <a:noFill/>
          <a:ln cap="flat" cmpd="sng" w="9525">
            <a:solidFill>
              <a:srgbClr val="077883"/>
            </a:solidFill>
            <a:prstDash val="solid"/>
            <a:round/>
            <a:headEnd len="sm" w="sm" type="none"/>
            <a:tailEnd len="sm" w="sm" type="none"/>
          </a:ln>
          <a:effectLst>
            <a:outerShdw blurRad="57150" rotWithShape="0" algn="bl" dir="5400000" dist="104775">
              <a:srgbClr val="077883">
                <a:alpha val="50000"/>
              </a:srgbClr>
            </a:outerShdw>
          </a:effectLst>
        </p:spPr>
      </p:pic>
      <p:sp>
        <p:nvSpPr>
          <p:cNvPr id="577" name="Google Shape;577;p75"/>
          <p:cNvSpPr txBox="1"/>
          <p:nvPr/>
        </p:nvSpPr>
        <p:spPr>
          <a:xfrm>
            <a:off x="4206451" y="1246750"/>
            <a:ext cx="2467200" cy="6156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Machine States </a:t>
            </a:r>
            <a:r>
              <a:rPr lang="en">
                <a:solidFill>
                  <a:srgbClr val="FFFFFF"/>
                </a:solidFill>
                <a:latin typeface="Source Sans 3"/>
                <a:ea typeface="Source Sans 3"/>
                <a:cs typeface="Source Sans 3"/>
                <a:sym typeface="Source Sans 3"/>
              </a:rPr>
              <a:t>inferred from Streaming Data</a:t>
            </a:r>
            <a:endParaRPr>
              <a:solidFill>
                <a:srgbClr val="FFFFFF"/>
              </a:solidFill>
              <a:latin typeface="Source Sans 3"/>
              <a:ea typeface="Source Sans 3"/>
              <a:cs typeface="Source Sans 3"/>
              <a:sym typeface="Source Sans 3"/>
            </a:endParaRPr>
          </a:p>
        </p:txBody>
      </p:sp>
      <p:sp>
        <p:nvSpPr>
          <p:cNvPr id="578" name="Google Shape;578;p75"/>
          <p:cNvSpPr txBox="1"/>
          <p:nvPr/>
        </p:nvSpPr>
        <p:spPr>
          <a:xfrm>
            <a:off x="171288" y="4063475"/>
            <a:ext cx="1690200" cy="6156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Streaming Machine Process Data </a:t>
            </a:r>
            <a:endParaRPr>
              <a:solidFill>
                <a:srgbClr val="FFFFFF"/>
              </a:solidFill>
              <a:latin typeface="Source Sans 3"/>
              <a:ea typeface="Source Sans 3"/>
              <a:cs typeface="Source Sans 3"/>
              <a:sym typeface="Source Sans 3"/>
            </a:endParaRPr>
          </a:p>
        </p:txBody>
      </p:sp>
      <p:sp>
        <p:nvSpPr>
          <p:cNvPr id="579" name="Google Shape;579;p75"/>
          <p:cNvSpPr txBox="1"/>
          <p:nvPr/>
        </p:nvSpPr>
        <p:spPr>
          <a:xfrm>
            <a:off x="947272" y="2010625"/>
            <a:ext cx="1967700" cy="4002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Production Data</a:t>
            </a:r>
            <a:endParaRPr>
              <a:solidFill>
                <a:srgbClr val="FFFFFF"/>
              </a:solidFill>
              <a:latin typeface="Source Sans 3"/>
              <a:ea typeface="Source Sans 3"/>
              <a:cs typeface="Source Sans 3"/>
              <a:sym typeface="Source Sans 3"/>
            </a:endParaRPr>
          </a:p>
        </p:txBody>
      </p:sp>
      <p:cxnSp>
        <p:nvCxnSpPr>
          <p:cNvPr id="580" name="Google Shape;580;p75"/>
          <p:cNvCxnSpPr>
            <a:stCxn id="579" idx="3"/>
          </p:cNvCxnSpPr>
          <p:nvPr/>
        </p:nvCxnSpPr>
        <p:spPr>
          <a:xfrm>
            <a:off x="2914972" y="2210725"/>
            <a:ext cx="426600" cy="220800"/>
          </a:xfrm>
          <a:prstGeom prst="straightConnector1">
            <a:avLst/>
          </a:prstGeom>
          <a:noFill/>
          <a:ln cap="flat" cmpd="sng" w="19050">
            <a:solidFill>
              <a:srgbClr val="077883"/>
            </a:solidFill>
            <a:prstDash val="solid"/>
            <a:round/>
            <a:headEnd len="med" w="med" type="none"/>
            <a:tailEnd len="med" w="med" type="stealth"/>
          </a:ln>
        </p:spPr>
      </p:cxnSp>
      <p:cxnSp>
        <p:nvCxnSpPr>
          <p:cNvPr id="581" name="Google Shape;581;p75"/>
          <p:cNvCxnSpPr>
            <a:stCxn id="578" idx="0"/>
          </p:cNvCxnSpPr>
          <p:nvPr/>
        </p:nvCxnSpPr>
        <p:spPr>
          <a:xfrm flipH="1" rot="10800000">
            <a:off x="1016388" y="3443975"/>
            <a:ext cx="846300" cy="619500"/>
          </a:xfrm>
          <a:prstGeom prst="straightConnector1">
            <a:avLst/>
          </a:prstGeom>
          <a:noFill/>
          <a:ln cap="flat" cmpd="sng" w="19050">
            <a:solidFill>
              <a:srgbClr val="077883"/>
            </a:solidFill>
            <a:prstDash val="solid"/>
            <a:round/>
            <a:headEnd len="med" w="med" type="none"/>
            <a:tailEnd len="med" w="med" type="stealth"/>
          </a:ln>
        </p:spPr>
      </p:cxnSp>
      <p:cxnSp>
        <p:nvCxnSpPr>
          <p:cNvPr id="582" name="Google Shape;582;p75"/>
          <p:cNvCxnSpPr>
            <a:stCxn id="583" idx="2"/>
            <a:endCxn id="574" idx="0"/>
          </p:cNvCxnSpPr>
          <p:nvPr/>
        </p:nvCxnSpPr>
        <p:spPr>
          <a:xfrm>
            <a:off x="7465176" y="1043075"/>
            <a:ext cx="270900" cy="754800"/>
          </a:xfrm>
          <a:prstGeom prst="straightConnector1">
            <a:avLst/>
          </a:prstGeom>
          <a:noFill/>
          <a:ln cap="flat" cmpd="sng" w="19050">
            <a:solidFill>
              <a:srgbClr val="077883"/>
            </a:solidFill>
            <a:prstDash val="solid"/>
            <a:round/>
            <a:headEnd len="med" w="med" type="none"/>
            <a:tailEnd len="med" w="med" type="stealth"/>
          </a:ln>
        </p:spPr>
      </p:cxnSp>
      <p:cxnSp>
        <p:nvCxnSpPr>
          <p:cNvPr id="584" name="Google Shape;584;p75"/>
          <p:cNvCxnSpPr/>
          <p:nvPr/>
        </p:nvCxnSpPr>
        <p:spPr>
          <a:xfrm flipH="1">
            <a:off x="4391213" y="1862350"/>
            <a:ext cx="156000" cy="389100"/>
          </a:xfrm>
          <a:prstGeom prst="straightConnector1">
            <a:avLst/>
          </a:prstGeom>
          <a:noFill/>
          <a:ln cap="flat" cmpd="sng" w="19050">
            <a:solidFill>
              <a:srgbClr val="077883"/>
            </a:solidFill>
            <a:prstDash val="solid"/>
            <a:round/>
            <a:headEnd len="med" w="med" type="none"/>
            <a:tailEnd len="med" w="med" type="stealth"/>
          </a:ln>
        </p:spPr>
      </p:cxnSp>
      <p:sp>
        <p:nvSpPr>
          <p:cNvPr id="585" name="Google Shape;585;p75"/>
          <p:cNvSpPr/>
          <p:nvPr/>
        </p:nvSpPr>
        <p:spPr>
          <a:xfrm>
            <a:off x="907588" y="1792600"/>
            <a:ext cx="980700" cy="117300"/>
          </a:xfrm>
          <a:prstGeom prst="rect">
            <a:avLst/>
          </a:prstGeom>
          <a:solidFill>
            <a:srgbClr val="EFF2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6" name="Google Shape;586;p75"/>
          <p:cNvSpPr txBox="1"/>
          <p:nvPr/>
        </p:nvSpPr>
        <p:spPr>
          <a:xfrm>
            <a:off x="5963424" y="4279175"/>
            <a:ext cx="1967700" cy="4002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Performance Targets</a:t>
            </a:r>
            <a:endParaRPr>
              <a:solidFill>
                <a:srgbClr val="FFFFFF"/>
              </a:solidFill>
              <a:latin typeface="Source Sans 3"/>
              <a:ea typeface="Source Sans 3"/>
              <a:cs typeface="Source Sans 3"/>
              <a:sym typeface="Source Sans 3"/>
            </a:endParaRPr>
          </a:p>
        </p:txBody>
      </p:sp>
      <p:cxnSp>
        <p:nvCxnSpPr>
          <p:cNvPr id="587" name="Google Shape;587;p75"/>
          <p:cNvCxnSpPr/>
          <p:nvPr/>
        </p:nvCxnSpPr>
        <p:spPr>
          <a:xfrm>
            <a:off x="5228663" y="3525535"/>
            <a:ext cx="1803000" cy="600"/>
          </a:xfrm>
          <a:prstGeom prst="straightConnector1">
            <a:avLst/>
          </a:prstGeom>
          <a:noFill/>
          <a:ln cap="flat" cmpd="sng" w="9525">
            <a:solidFill>
              <a:srgbClr val="7CB5EC"/>
            </a:solidFill>
            <a:prstDash val="solid"/>
            <a:round/>
            <a:headEnd len="med" w="med" type="none"/>
            <a:tailEnd len="med" w="med" type="none"/>
          </a:ln>
        </p:spPr>
      </p:cxnSp>
      <p:cxnSp>
        <p:nvCxnSpPr>
          <p:cNvPr id="588" name="Google Shape;588;p75"/>
          <p:cNvCxnSpPr/>
          <p:nvPr/>
        </p:nvCxnSpPr>
        <p:spPr>
          <a:xfrm>
            <a:off x="5228663" y="3615975"/>
            <a:ext cx="1803000" cy="5100"/>
          </a:xfrm>
          <a:prstGeom prst="straightConnector1">
            <a:avLst/>
          </a:prstGeom>
          <a:noFill/>
          <a:ln cap="flat" cmpd="sng" w="9525">
            <a:solidFill>
              <a:srgbClr val="7CB5EC"/>
            </a:solidFill>
            <a:prstDash val="dash"/>
            <a:round/>
            <a:headEnd len="med" w="med" type="none"/>
            <a:tailEnd len="med" w="med" type="none"/>
          </a:ln>
        </p:spPr>
      </p:cxnSp>
      <p:cxnSp>
        <p:nvCxnSpPr>
          <p:cNvPr id="589" name="Google Shape;589;p75"/>
          <p:cNvCxnSpPr/>
          <p:nvPr/>
        </p:nvCxnSpPr>
        <p:spPr>
          <a:xfrm>
            <a:off x="5228663" y="3367175"/>
            <a:ext cx="1796700" cy="7200"/>
          </a:xfrm>
          <a:prstGeom prst="straightConnector1">
            <a:avLst/>
          </a:prstGeom>
          <a:noFill/>
          <a:ln cap="flat" cmpd="sng" w="9525">
            <a:solidFill>
              <a:srgbClr val="7CB5EC"/>
            </a:solidFill>
            <a:prstDash val="dash"/>
            <a:round/>
            <a:headEnd len="med" w="med" type="none"/>
            <a:tailEnd len="med" w="med" type="none"/>
          </a:ln>
        </p:spPr>
      </p:cxnSp>
      <p:pic>
        <p:nvPicPr>
          <p:cNvPr id="590" name="Google Shape;590;p75"/>
          <p:cNvPicPr preferRelativeResize="0"/>
          <p:nvPr/>
        </p:nvPicPr>
        <p:blipFill>
          <a:blip r:embed="rId4">
            <a:alphaModFix/>
          </a:blip>
          <a:stretch>
            <a:fillRect/>
          </a:stretch>
        </p:blipFill>
        <p:spPr>
          <a:xfrm>
            <a:off x="5064138" y="3198538"/>
            <a:ext cx="2018300" cy="654575"/>
          </a:xfrm>
          <a:prstGeom prst="rect">
            <a:avLst/>
          </a:prstGeom>
          <a:noFill/>
          <a:ln cap="flat" cmpd="sng" w="9525">
            <a:solidFill>
              <a:srgbClr val="077883"/>
            </a:solidFill>
            <a:prstDash val="solid"/>
            <a:round/>
            <a:headEnd len="sm" w="sm" type="none"/>
            <a:tailEnd len="sm" w="sm" type="none"/>
          </a:ln>
          <a:effectLst>
            <a:outerShdw blurRad="85725" rotWithShape="0" algn="bl" dir="5400000" dist="76200">
              <a:srgbClr val="077883">
                <a:alpha val="50000"/>
              </a:srgbClr>
            </a:outerShdw>
          </a:effectLst>
        </p:spPr>
      </p:pic>
      <p:cxnSp>
        <p:nvCxnSpPr>
          <p:cNvPr id="591" name="Google Shape;591;p75"/>
          <p:cNvCxnSpPr>
            <a:stCxn id="586" idx="0"/>
          </p:cNvCxnSpPr>
          <p:nvPr/>
        </p:nvCxnSpPr>
        <p:spPr>
          <a:xfrm rot="10800000">
            <a:off x="6230874" y="3623375"/>
            <a:ext cx="716400" cy="655800"/>
          </a:xfrm>
          <a:prstGeom prst="straightConnector1">
            <a:avLst/>
          </a:prstGeom>
          <a:noFill/>
          <a:ln cap="flat" cmpd="sng" w="19050">
            <a:solidFill>
              <a:srgbClr val="077883"/>
            </a:solidFill>
            <a:prstDash val="solid"/>
            <a:round/>
            <a:headEnd len="med" w="med" type="none"/>
            <a:tailEnd len="med" w="med" type="stealth"/>
          </a:ln>
        </p:spPr>
      </p:cxnSp>
      <p:sp>
        <p:nvSpPr>
          <p:cNvPr id="583" name="Google Shape;583;p75"/>
          <p:cNvSpPr txBox="1"/>
          <p:nvPr/>
        </p:nvSpPr>
        <p:spPr>
          <a:xfrm>
            <a:off x="6231576" y="642875"/>
            <a:ext cx="2467200" cy="4002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Offline Quality Tests</a:t>
            </a:r>
            <a:endParaRPr>
              <a:solidFill>
                <a:srgbClr val="FFFFFF"/>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6"/>
          <p:cNvSpPr txBox="1"/>
          <p:nvPr>
            <p:ph idx="4294967295" type="title"/>
          </p:nvPr>
        </p:nvSpPr>
        <p:spPr>
          <a:xfrm>
            <a:off x="457200" y="0"/>
            <a:ext cx="8115300" cy="6858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Real-Time Operator Recommendations</a:t>
            </a:r>
            <a:endParaRPr/>
          </a:p>
        </p:txBody>
      </p:sp>
      <p:pic>
        <p:nvPicPr>
          <p:cNvPr id="597" name="Google Shape;597;p76"/>
          <p:cNvPicPr preferRelativeResize="0"/>
          <p:nvPr/>
        </p:nvPicPr>
        <p:blipFill>
          <a:blip r:embed="rId3">
            <a:alphaModFix/>
          </a:blip>
          <a:stretch>
            <a:fillRect/>
          </a:stretch>
        </p:blipFill>
        <p:spPr>
          <a:xfrm>
            <a:off x="137700" y="876225"/>
            <a:ext cx="8461776" cy="4121050"/>
          </a:xfrm>
          <a:prstGeom prst="rect">
            <a:avLst/>
          </a:prstGeom>
          <a:noFill/>
          <a:ln>
            <a:noFill/>
          </a:ln>
        </p:spPr>
      </p:pic>
      <p:sp>
        <p:nvSpPr>
          <p:cNvPr id="598" name="Google Shape;598;p76"/>
          <p:cNvSpPr txBox="1"/>
          <p:nvPr/>
        </p:nvSpPr>
        <p:spPr>
          <a:xfrm>
            <a:off x="170750" y="3711225"/>
            <a:ext cx="1899600" cy="493800"/>
          </a:xfrm>
          <a:prstGeom prst="rect">
            <a:avLst/>
          </a:prstGeom>
          <a:solidFill>
            <a:srgbClr val="077883"/>
          </a:solidFill>
          <a:ln cap="flat" cmpd="sng" w="9525">
            <a:solidFill>
              <a:srgbClr val="07788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Source Sans 3"/>
                <a:ea typeface="Source Sans 3"/>
                <a:cs typeface="Source Sans 3"/>
                <a:sym typeface="Source Sans 3"/>
              </a:rPr>
              <a:t>Metrics for the operator to adjust to fit desired range</a:t>
            </a:r>
            <a:endParaRPr sz="1100">
              <a:solidFill>
                <a:srgbClr val="FFFFFF"/>
              </a:solidFill>
              <a:latin typeface="Source Sans 3"/>
              <a:ea typeface="Source Sans 3"/>
              <a:cs typeface="Source Sans 3"/>
              <a:sym typeface="Source Sans 3"/>
            </a:endParaRPr>
          </a:p>
        </p:txBody>
      </p:sp>
      <p:cxnSp>
        <p:nvCxnSpPr>
          <p:cNvPr id="599" name="Google Shape;599;p76"/>
          <p:cNvCxnSpPr/>
          <p:nvPr/>
        </p:nvCxnSpPr>
        <p:spPr>
          <a:xfrm flipH="1" rot="10800000">
            <a:off x="2011550" y="3002675"/>
            <a:ext cx="225900" cy="754200"/>
          </a:xfrm>
          <a:prstGeom prst="straightConnector1">
            <a:avLst/>
          </a:prstGeom>
          <a:noFill/>
          <a:ln cap="flat" cmpd="sng" w="38100">
            <a:solidFill>
              <a:srgbClr val="077883"/>
            </a:solidFill>
            <a:prstDash val="solid"/>
            <a:round/>
            <a:headEnd len="med" w="med" type="none"/>
            <a:tailEnd len="med" w="med" type="triangle"/>
          </a:ln>
        </p:spPr>
      </p:cxnSp>
      <p:sp>
        <p:nvSpPr>
          <p:cNvPr id="600" name="Google Shape;600;p76"/>
          <p:cNvSpPr txBox="1"/>
          <p:nvPr/>
        </p:nvSpPr>
        <p:spPr>
          <a:xfrm>
            <a:off x="6331175" y="2677438"/>
            <a:ext cx="1416900" cy="493800"/>
          </a:xfrm>
          <a:prstGeom prst="rect">
            <a:avLst/>
          </a:prstGeom>
          <a:solidFill>
            <a:srgbClr val="077883"/>
          </a:solidFill>
          <a:ln cap="flat" cmpd="sng" w="9525">
            <a:solidFill>
              <a:srgbClr val="07788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Source Sans 3"/>
                <a:ea typeface="Source Sans 3"/>
                <a:cs typeface="Source Sans 3"/>
                <a:sym typeface="Source Sans 3"/>
              </a:rPr>
              <a:t>Real-time predicted quality metrics</a:t>
            </a:r>
            <a:endParaRPr sz="1100">
              <a:solidFill>
                <a:srgbClr val="FFFFFF"/>
              </a:solidFill>
              <a:latin typeface="Source Sans 3"/>
              <a:ea typeface="Source Sans 3"/>
              <a:cs typeface="Source Sans 3"/>
              <a:sym typeface="Source Sans 3"/>
            </a:endParaRPr>
          </a:p>
        </p:txBody>
      </p:sp>
      <p:cxnSp>
        <p:nvCxnSpPr>
          <p:cNvPr id="601" name="Google Shape;601;p76"/>
          <p:cNvCxnSpPr/>
          <p:nvPr/>
        </p:nvCxnSpPr>
        <p:spPr>
          <a:xfrm flipH="1">
            <a:off x="6082775" y="3171238"/>
            <a:ext cx="248400" cy="182700"/>
          </a:xfrm>
          <a:prstGeom prst="straightConnector1">
            <a:avLst/>
          </a:prstGeom>
          <a:noFill/>
          <a:ln cap="flat" cmpd="sng" w="38100">
            <a:solidFill>
              <a:srgbClr val="077883"/>
            </a:solidFill>
            <a:prstDash val="solid"/>
            <a:round/>
            <a:headEnd len="med" w="med" type="none"/>
            <a:tailEnd len="med" w="med" type="triangle"/>
          </a:ln>
        </p:spPr>
      </p:cxnSp>
      <p:cxnSp>
        <p:nvCxnSpPr>
          <p:cNvPr id="602" name="Google Shape;602;p76"/>
          <p:cNvCxnSpPr/>
          <p:nvPr/>
        </p:nvCxnSpPr>
        <p:spPr>
          <a:xfrm rot="10800000">
            <a:off x="7670675" y="2223838"/>
            <a:ext cx="77400" cy="453600"/>
          </a:xfrm>
          <a:prstGeom prst="straightConnector1">
            <a:avLst/>
          </a:prstGeom>
          <a:noFill/>
          <a:ln cap="flat" cmpd="sng" w="38100">
            <a:solidFill>
              <a:srgbClr val="077883"/>
            </a:solidFill>
            <a:prstDash val="solid"/>
            <a:round/>
            <a:headEnd len="med" w="med" type="none"/>
            <a:tailEnd len="med" w="med" type="triangle"/>
          </a:ln>
        </p:spPr>
      </p:cxnSp>
      <p:cxnSp>
        <p:nvCxnSpPr>
          <p:cNvPr id="603" name="Google Shape;603;p76"/>
          <p:cNvCxnSpPr/>
          <p:nvPr/>
        </p:nvCxnSpPr>
        <p:spPr>
          <a:xfrm rot="10800000">
            <a:off x="6101075" y="2260738"/>
            <a:ext cx="230100" cy="416700"/>
          </a:xfrm>
          <a:prstGeom prst="straightConnector1">
            <a:avLst/>
          </a:prstGeom>
          <a:noFill/>
          <a:ln cap="flat" cmpd="sng" w="38100">
            <a:solidFill>
              <a:srgbClr val="077883"/>
            </a:solidFill>
            <a:prstDash val="solid"/>
            <a:round/>
            <a:headEnd len="med" w="med" type="none"/>
            <a:tailEnd len="med" w="med" type="triangle"/>
          </a:ln>
        </p:spPr>
      </p:cxnSp>
      <p:sp>
        <p:nvSpPr>
          <p:cNvPr id="604" name="Google Shape;604;p76"/>
          <p:cNvSpPr txBox="1"/>
          <p:nvPr/>
        </p:nvSpPr>
        <p:spPr>
          <a:xfrm>
            <a:off x="3940425" y="4043107"/>
            <a:ext cx="1899600" cy="260700"/>
          </a:xfrm>
          <a:prstGeom prst="rect">
            <a:avLst/>
          </a:prstGeom>
          <a:solidFill>
            <a:srgbClr val="077883"/>
          </a:solidFill>
          <a:ln cap="flat" cmpd="sng" w="9525">
            <a:solidFill>
              <a:srgbClr val="07788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Source Sans 3"/>
                <a:ea typeface="Source Sans 3"/>
                <a:cs typeface="Source Sans 3"/>
                <a:sym typeface="Source Sans 3"/>
              </a:rPr>
              <a:t>Overall goals and progress</a:t>
            </a:r>
            <a:endParaRPr sz="1100">
              <a:solidFill>
                <a:srgbClr val="FFFFFF"/>
              </a:solidFill>
              <a:latin typeface="Source Sans 3"/>
              <a:ea typeface="Source Sans 3"/>
              <a:cs typeface="Source Sans 3"/>
              <a:sym typeface="Source Sans 3"/>
            </a:endParaRPr>
          </a:p>
        </p:txBody>
      </p:sp>
      <p:cxnSp>
        <p:nvCxnSpPr>
          <p:cNvPr id="605" name="Google Shape;605;p76"/>
          <p:cNvCxnSpPr/>
          <p:nvPr/>
        </p:nvCxnSpPr>
        <p:spPr>
          <a:xfrm>
            <a:off x="5000150" y="4303807"/>
            <a:ext cx="184800" cy="382500"/>
          </a:xfrm>
          <a:prstGeom prst="straightConnector1">
            <a:avLst/>
          </a:prstGeom>
          <a:noFill/>
          <a:ln cap="flat" cmpd="sng" w="38100">
            <a:solidFill>
              <a:srgbClr val="077883"/>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type="title"/>
          </p:nvPr>
        </p:nvSpPr>
        <p:spPr>
          <a:xfrm>
            <a:off x="457200" y="146125"/>
            <a:ext cx="85440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Incremental Recommendations for Paper</a:t>
            </a:r>
            <a:endParaRPr/>
          </a:p>
        </p:txBody>
      </p:sp>
      <p:pic>
        <p:nvPicPr>
          <p:cNvPr id="611" name="Google Shape;611;p77"/>
          <p:cNvPicPr preferRelativeResize="0"/>
          <p:nvPr/>
        </p:nvPicPr>
        <p:blipFill rotWithShape="1">
          <a:blip r:embed="rId3">
            <a:alphaModFix/>
          </a:blip>
          <a:srcRect b="0" l="0" r="596" t="0"/>
          <a:stretch/>
        </p:blipFill>
        <p:spPr>
          <a:xfrm>
            <a:off x="142950" y="836125"/>
            <a:ext cx="8493248" cy="4152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8"/>
          <p:cNvSpPr txBox="1"/>
          <p:nvPr>
            <p:ph type="title"/>
          </p:nvPr>
        </p:nvSpPr>
        <p:spPr>
          <a:xfrm>
            <a:off x="457200" y="146125"/>
            <a:ext cx="86322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Incremental Recommendations for Paper</a:t>
            </a:r>
            <a:endParaRPr/>
          </a:p>
        </p:txBody>
      </p:sp>
      <p:pic>
        <p:nvPicPr>
          <p:cNvPr id="617" name="Google Shape;617;p78"/>
          <p:cNvPicPr preferRelativeResize="0"/>
          <p:nvPr/>
        </p:nvPicPr>
        <p:blipFill rotWithShape="1">
          <a:blip r:embed="rId3">
            <a:alphaModFix/>
          </a:blip>
          <a:srcRect b="0" l="0" r="635" t="0"/>
          <a:stretch/>
        </p:blipFill>
        <p:spPr>
          <a:xfrm>
            <a:off x="152400" y="838225"/>
            <a:ext cx="8489899" cy="4152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9"/>
          <p:cNvSpPr txBox="1"/>
          <p:nvPr>
            <p:ph type="title"/>
          </p:nvPr>
        </p:nvSpPr>
        <p:spPr>
          <a:xfrm>
            <a:off x="457200" y="146125"/>
            <a:ext cx="85440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Incremental Recommendations for Paper</a:t>
            </a:r>
            <a:endParaRPr/>
          </a:p>
        </p:txBody>
      </p:sp>
      <p:pic>
        <p:nvPicPr>
          <p:cNvPr id="623" name="Google Shape;623;p79"/>
          <p:cNvPicPr preferRelativeResize="0"/>
          <p:nvPr/>
        </p:nvPicPr>
        <p:blipFill rotWithShape="1">
          <a:blip r:embed="rId3">
            <a:alphaModFix/>
          </a:blip>
          <a:srcRect b="0" l="0" r="556" t="0"/>
          <a:stretch/>
        </p:blipFill>
        <p:spPr>
          <a:xfrm>
            <a:off x="152400" y="838225"/>
            <a:ext cx="8496024" cy="4152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2"/>
          <p:cNvSpPr txBox="1"/>
          <p:nvPr>
            <p:ph type="title"/>
          </p:nvPr>
        </p:nvSpPr>
        <p:spPr>
          <a:xfrm>
            <a:off x="265500" y="9758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Source Sans 3"/>
                <a:ea typeface="Source Sans 3"/>
                <a:cs typeface="Source Sans 3"/>
                <a:sym typeface="Source Sans 3"/>
              </a:rPr>
              <a:t>Joe</a:t>
            </a:r>
            <a:endParaRPr>
              <a:latin typeface="Source Sans 3"/>
              <a:ea typeface="Source Sans 3"/>
              <a:cs typeface="Source Sans 3"/>
              <a:sym typeface="Source Sans 3"/>
            </a:endParaRPr>
          </a:p>
          <a:p>
            <a:pPr indent="0" lvl="0" marL="0" rtl="0" algn="ctr">
              <a:spcBef>
                <a:spcPts val="0"/>
              </a:spcBef>
              <a:spcAft>
                <a:spcPts val="0"/>
              </a:spcAft>
              <a:buNone/>
            </a:pPr>
            <a:r>
              <a:rPr lang="en">
                <a:latin typeface="Source Sans 3"/>
                <a:ea typeface="Source Sans 3"/>
                <a:cs typeface="Source Sans 3"/>
                <a:sym typeface="Source Sans 3"/>
              </a:rPr>
              <a:t>Youssouf</a:t>
            </a:r>
            <a:endParaRPr>
              <a:latin typeface="Source Sans 3"/>
              <a:ea typeface="Source Sans 3"/>
              <a:cs typeface="Source Sans 3"/>
              <a:sym typeface="Source Sans 3"/>
            </a:endParaRPr>
          </a:p>
        </p:txBody>
      </p:sp>
      <p:sp>
        <p:nvSpPr>
          <p:cNvPr id="398" name="Google Shape;398;p62"/>
          <p:cNvSpPr txBox="1"/>
          <p:nvPr>
            <p:ph idx="1" type="subTitle"/>
          </p:nvPr>
        </p:nvSpPr>
        <p:spPr>
          <a:xfrm>
            <a:off x="265500" y="2527648"/>
            <a:ext cx="4045200" cy="15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Source Sans 3 Light"/>
                <a:ea typeface="Source Sans 3 Light"/>
                <a:cs typeface="Source Sans 3 Light"/>
                <a:sym typeface="Source Sans 3 Light"/>
              </a:rPr>
              <a:t>Data Scientist II</a:t>
            </a:r>
            <a:endParaRPr sz="1900">
              <a:latin typeface="Source Sans 3 Light"/>
              <a:ea typeface="Source Sans 3 Light"/>
              <a:cs typeface="Source Sans 3 Light"/>
              <a:sym typeface="Source Sans 3 Light"/>
            </a:endParaRPr>
          </a:p>
          <a:p>
            <a:pPr indent="0" lvl="0" marL="0" rtl="0" algn="ctr">
              <a:spcBef>
                <a:spcPts val="0"/>
              </a:spcBef>
              <a:spcAft>
                <a:spcPts val="0"/>
              </a:spcAft>
              <a:buNone/>
            </a:pPr>
            <a:r>
              <a:rPr lang="en" sz="1900">
                <a:latin typeface="Source Sans 3 Light"/>
                <a:ea typeface="Source Sans 3 Light"/>
                <a:cs typeface="Source Sans 3 Light"/>
                <a:sym typeface="Source Sans 3 Light"/>
              </a:rPr>
              <a:t>Oden Technologies</a:t>
            </a:r>
            <a:endParaRPr sz="1900">
              <a:latin typeface="Source Sans 3 Light"/>
              <a:ea typeface="Source Sans 3 Light"/>
              <a:cs typeface="Source Sans 3 Light"/>
              <a:sym typeface="Source Sans 3 Light"/>
            </a:endParaRPr>
          </a:p>
          <a:p>
            <a:pPr indent="0" lvl="0" marL="0" rtl="0" algn="ctr">
              <a:spcBef>
                <a:spcPts val="0"/>
              </a:spcBef>
              <a:spcAft>
                <a:spcPts val="0"/>
              </a:spcAft>
              <a:buNone/>
            </a:pPr>
            <a:r>
              <a:t/>
            </a:r>
            <a:endParaRPr sz="1900">
              <a:latin typeface="Source Sans 3 Light"/>
              <a:ea typeface="Source Sans 3 Light"/>
              <a:cs typeface="Source Sans 3 Light"/>
              <a:sym typeface="Source Sans 3 Light"/>
            </a:endParaRPr>
          </a:p>
          <a:p>
            <a:pPr indent="0" lvl="0" marL="0" rtl="0" algn="ctr">
              <a:spcBef>
                <a:spcPts val="0"/>
              </a:spcBef>
              <a:spcAft>
                <a:spcPts val="0"/>
              </a:spcAft>
              <a:buNone/>
            </a:pPr>
            <a:r>
              <a:rPr lang="en" sz="1900" u="sng">
                <a:solidFill>
                  <a:srgbClr val="C29B07"/>
                </a:solidFill>
                <a:latin typeface="Source Sans 3 Light"/>
                <a:ea typeface="Source Sans 3 Light"/>
                <a:cs typeface="Source Sans 3 Light"/>
                <a:sym typeface="Source Sans 3 Light"/>
                <a:hlinkClick r:id="rId3">
                  <a:extLst>
                    <a:ext uri="{A12FA001-AC4F-418D-AE19-62706E023703}">
                      <ahyp:hlinkClr val="tx"/>
                    </a:ext>
                  </a:extLst>
                </a:hlinkClick>
              </a:rPr>
              <a:t>joseppy.ca</a:t>
            </a:r>
            <a:endParaRPr sz="1900">
              <a:solidFill>
                <a:srgbClr val="C29B07"/>
              </a:solidFill>
              <a:latin typeface="Source Sans 3 Light"/>
              <a:ea typeface="Source Sans 3 Light"/>
              <a:cs typeface="Source Sans 3 Light"/>
              <a:sym typeface="Source Sans 3 Light"/>
            </a:endParaRPr>
          </a:p>
        </p:txBody>
      </p:sp>
      <p:pic>
        <p:nvPicPr>
          <p:cNvPr id="399" name="Google Shape;399;p62"/>
          <p:cNvPicPr preferRelativeResize="0"/>
          <p:nvPr/>
        </p:nvPicPr>
        <p:blipFill>
          <a:blip r:embed="rId4">
            <a:alphaModFix/>
          </a:blip>
          <a:stretch>
            <a:fillRect/>
          </a:stretch>
        </p:blipFill>
        <p:spPr>
          <a:xfrm>
            <a:off x="4862500" y="566725"/>
            <a:ext cx="4010025" cy="4010025"/>
          </a:xfrm>
          <a:prstGeom prst="rect">
            <a:avLst/>
          </a:prstGeom>
          <a:noFill/>
          <a:ln>
            <a:noFill/>
          </a:ln>
        </p:spPr>
      </p:pic>
      <p:pic>
        <p:nvPicPr>
          <p:cNvPr id="400" name="Google Shape;400;p62"/>
          <p:cNvPicPr preferRelativeResize="0"/>
          <p:nvPr/>
        </p:nvPicPr>
        <p:blipFill>
          <a:blip r:embed="rId5">
            <a:alphaModFix/>
          </a:blip>
          <a:stretch>
            <a:fillRect/>
          </a:stretch>
        </p:blipFill>
        <p:spPr>
          <a:xfrm>
            <a:off x="5252050" y="398051"/>
            <a:ext cx="3230926" cy="2060049"/>
          </a:xfrm>
          <a:prstGeom prst="rect">
            <a:avLst/>
          </a:prstGeom>
          <a:noFill/>
          <a:ln>
            <a:noFill/>
          </a:ln>
          <a:effectLst>
            <a:outerShdw blurRad="57150" rotWithShape="0" algn="bl" dir="5400000" dist="19050">
              <a:srgbClr val="000000">
                <a:alpha val="50000"/>
              </a:srgbClr>
            </a:outerShdw>
          </a:effectLst>
        </p:spPr>
      </p:pic>
      <p:pic>
        <p:nvPicPr>
          <p:cNvPr id="401" name="Google Shape;401;p62"/>
          <p:cNvPicPr preferRelativeResize="0"/>
          <p:nvPr/>
        </p:nvPicPr>
        <p:blipFill>
          <a:blip r:embed="rId6">
            <a:alphaModFix/>
          </a:blip>
          <a:stretch>
            <a:fillRect/>
          </a:stretch>
        </p:blipFill>
        <p:spPr>
          <a:xfrm>
            <a:off x="5252050" y="2715475"/>
            <a:ext cx="3230925" cy="2065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80"/>
          <p:cNvPicPr preferRelativeResize="0"/>
          <p:nvPr/>
        </p:nvPicPr>
        <p:blipFill>
          <a:blip r:embed="rId3">
            <a:alphaModFix/>
          </a:blip>
          <a:stretch>
            <a:fillRect/>
          </a:stretch>
        </p:blipFill>
        <p:spPr>
          <a:xfrm>
            <a:off x="399525" y="381612"/>
            <a:ext cx="8344950" cy="4380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1"/>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AI/ML Techniques used in the Oden Product Suite</a:t>
            </a:r>
            <a:endParaRPr/>
          </a:p>
        </p:txBody>
      </p:sp>
      <p:grpSp>
        <p:nvGrpSpPr>
          <p:cNvPr id="634" name="Google Shape;634;p81"/>
          <p:cNvGrpSpPr/>
          <p:nvPr/>
        </p:nvGrpSpPr>
        <p:grpSpPr>
          <a:xfrm>
            <a:off x="277973" y="1335524"/>
            <a:ext cx="2119747" cy="2077569"/>
            <a:chOff x="2604900" y="605090"/>
            <a:chExt cx="3934200" cy="3933300"/>
          </a:xfrm>
        </p:grpSpPr>
        <p:sp>
          <p:nvSpPr>
            <p:cNvPr id="635" name="Google Shape;635;p81"/>
            <p:cNvSpPr/>
            <p:nvPr/>
          </p:nvSpPr>
          <p:spPr>
            <a:xfrm>
              <a:off x="2604900" y="605090"/>
              <a:ext cx="3934200" cy="393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36" name="Google Shape;636;p81"/>
            <p:cNvSpPr txBox="1"/>
            <p:nvPr/>
          </p:nvSpPr>
          <p:spPr>
            <a:xfrm>
              <a:off x="3608400" y="687876"/>
              <a:ext cx="1927200" cy="68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Artificial Intelligence (AI)</a:t>
              </a:r>
              <a:endParaRPr b="1" sz="800">
                <a:solidFill>
                  <a:srgbClr val="FFFFFF"/>
                </a:solidFill>
                <a:latin typeface="Source Sans 3"/>
                <a:ea typeface="Source Sans 3"/>
                <a:cs typeface="Source Sans 3"/>
                <a:sym typeface="Source Sans 3"/>
              </a:endParaRPr>
            </a:p>
          </p:txBody>
        </p:sp>
      </p:grpSp>
      <p:grpSp>
        <p:nvGrpSpPr>
          <p:cNvPr id="637" name="Google Shape;637;p81"/>
          <p:cNvGrpSpPr/>
          <p:nvPr/>
        </p:nvGrpSpPr>
        <p:grpSpPr>
          <a:xfrm>
            <a:off x="470082" y="1712025"/>
            <a:ext cx="1735529" cy="1701068"/>
            <a:chOff x="2961450" y="1317890"/>
            <a:chExt cx="3221100" cy="3220500"/>
          </a:xfrm>
        </p:grpSpPr>
        <p:sp>
          <p:nvSpPr>
            <p:cNvPr id="638" name="Google Shape;638;p81"/>
            <p:cNvSpPr/>
            <p:nvPr/>
          </p:nvSpPr>
          <p:spPr>
            <a:xfrm>
              <a:off x="2961450" y="1317890"/>
              <a:ext cx="3221100" cy="3220500"/>
            </a:xfrm>
            <a:prstGeom prst="ellipse">
              <a:avLst/>
            </a:prstGeom>
            <a:solidFill>
              <a:srgbClr val="2B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39" name="Google Shape;639;p81"/>
            <p:cNvSpPr txBox="1"/>
            <p:nvPr/>
          </p:nvSpPr>
          <p:spPr>
            <a:xfrm>
              <a:off x="3783000" y="1557225"/>
              <a:ext cx="1578000" cy="563100"/>
            </a:xfrm>
            <a:prstGeom prst="rect">
              <a:avLst/>
            </a:prstGeom>
            <a:solidFill>
              <a:srgbClr val="2B96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Machine Learning (ML)</a:t>
              </a:r>
              <a:endParaRPr b="1" sz="800">
                <a:solidFill>
                  <a:srgbClr val="FFFFFF"/>
                </a:solidFill>
                <a:latin typeface="Source Sans 3"/>
                <a:ea typeface="Source Sans 3"/>
                <a:cs typeface="Source Sans 3"/>
                <a:sym typeface="Source Sans 3"/>
              </a:endParaRPr>
            </a:p>
          </p:txBody>
        </p:sp>
      </p:grpSp>
      <p:grpSp>
        <p:nvGrpSpPr>
          <p:cNvPr id="640" name="Google Shape;640;p81"/>
          <p:cNvGrpSpPr/>
          <p:nvPr/>
        </p:nvGrpSpPr>
        <p:grpSpPr>
          <a:xfrm>
            <a:off x="707289" y="2176788"/>
            <a:ext cx="1261115" cy="1236305"/>
            <a:chOff x="3401700" y="2197790"/>
            <a:chExt cx="2340600" cy="2340600"/>
          </a:xfrm>
        </p:grpSpPr>
        <p:sp>
          <p:nvSpPr>
            <p:cNvPr id="641" name="Google Shape;641;p81"/>
            <p:cNvSpPr/>
            <p:nvPr/>
          </p:nvSpPr>
          <p:spPr>
            <a:xfrm>
              <a:off x="3401700" y="2197790"/>
              <a:ext cx="2340600" cy="2340600"/>
            </a:xfrm>
            <a:prstGeom prst="ellipse">
              <a:avLst/>
            </a:prstGeom>
            <a:solidFill>
              <a:srgbClr val="2F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42" name="Google Shape;642;p81"/>
            <p:cNvSpPr txBox="1"/>
            <p:nvPr/>
          </p:nvSpPr>
          <p:spPr>
            <a:xfrm>
              <a:off x="3746260" y="2434039"/>
              <a:ext cx="16515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Deep Learning (DL)</a:t>
              </a:r>
              <a:endParaRPr b="1" sz="800">
                <a:solidFill>
                  <a:srgbClr val="FFFFFF"/>
                </a:solidFill>
                <a:latin typeface="Source Sans 3"/>
                <a:ea typeface="Source Sans 3"/>
                <a:cs typeface="Source Sans 3"/>
                <a:sym typeface="Source Sans 3"/>
              </a:endParaRPr>
            </a:p>
          </p:txBody>
        </p:sp>
      </p:grpSp>
      <p:grpSp>
        <p:nvGrpSpPr>
          <p:cNvPr id="643" name="Google Shape;643;p81"/>
          <p:cNvGrpSpPr/>
          <p:nvPr/>
        </p:nvGrpSpPr>
        <p:grpSpPr>
          <a:xfrm>
            <a:off x="939970" y="2632836"/>
            <a:ext cx="795754" cy="780257"/>
            <a:chOff x="3833550" y="3061190"/>
            <a:chExt cx="1476900" cy="1477200"/>
          </a:xfrm>
        </p:grpSpPr>
        <p:sp>
          <p:nvSpPr>
            <p:cNvPr id="644" name="Google Shape;644;p81"/>
            <p:cNvSpPr/>
            <p:nvPr/>
          </p:nvSpPr>
          <p:spPr>
            <a:xfrm>
              <a:off x="3833550" y="3061190"/>
              <a:ext cx="1476900" cy="1477200"/>
            </a:xfrm>
            <a:prstGeom prst="ellipse">
              <a:avLst/>
            </a:prstGeom>
            <a:solidFill>
              <a:srgbClr val="00C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45" name="Google Shape;645;p81"/>
            <p:cNvSpPr txBox="1"/>
            <p:nvPr/>
          </p:nvSpPr>
          <p:spPr>
            <a:xfrm>
              <a:off x="3957000" y="3499463"/>
              <a:ext cx="1230000" cy="649200"/>
            </a:xfrm>
            <a:prstGeom prst="rect">
              <a:avLst/>
            </a:prstGeom>
            <a:solidFill>
              <a:srgbClr val="00CD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Artificial Neural Networks</a:t>
              </a:r>
              <a:endParaRPr b="1" sz="800">
                <a:solidFill>
                  <a:srgbClr val="FFFFFF"/>
                </a:solidFill>
                <a:latin typeface="Source Sans 3"/>
                <a:ea typeface="Source Sans 3"/>
                <a:cs typeface="Source Sans 3"/>
                <a:sym typeface="Source Sans 3"/>
              </a:endParaRPr>
            </a:p>
          </p:txBody>
        </p:sp>
      </p:grpSp>
      <p:sp>
        <p:nvSpPr>
          <p:cNvPr id="646" name="Google Shape;646;p81"/>
          <p:cNvSpPr txBox="1"/>
          <p:nvPr/>
        </p:nvSpPr>
        <p:spPr>
          <a:xfrm>
            <a:off x="2530750" y="874475"/>
            <a:ext cx="3340200" cy="27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Linear Models</a:t>
            </a:r>
            <a:endParaRPr b="1" i="1" sz="1200">
              <a:solidFill>
                <a:schemeClr val="dk2"/>
              </a:solidFill>
              <a:latin typeface="Source Sans 3"/>
              <a:ea typeface="Source Sans 3"/>
              <a:cs typeface="Source Sans 3"/>
              <a:sym typeface="Source Sans 3"/>
            </a:endParaRPr>
          </a:p>
        </p:txBody>
      </p:sp>
      <p:sp>
        <p:nvSpPr>
          <p:cNvPr id="647" name="Google Shape;647;p81"/>
          <p:cNvSpPr txBox="1"/>
          <p:nvPr/>
        </p:nvSpPr>
        <p:spPr>
          <a:xfrm>
            <a:off x="6049875" y="838650"/>
            <a:ext cx="3004800" cy="33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Tree Models and Ensembles</a:t>
            </a:r>
            <a:endParaRPr b="1" sz="1200">
              <a:solidFill>
                <a:schemeClr val="dk2"/>
              </a:solidFill>
              <a:latin typeface="Source Sans 3"/>
              <a:ea typeface="Source Sans 3"/>
              <a:cs typeface="Source Sans 3"/>
              <a:sym typeface="Source Sans 3"/>
            </a:endParaRPr>
          </a:p>
        </p:txBody>
      </p:sp>
      <p:sp>
        <p:nvSpPr>
          <p:cNvPr id="648" name="Google Shape;648;p81"/>
          <p:cNvSpPr txBox="1"/>
          <p:nvPr/>
        </p:nvSpPr>
        <p:spPr>
          <a:xfrm>
            <a:off x="6049875" y="3211300"/>
            <a:ext cx="3162300" cy="33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Deep Learning and Large Language Models</a:t>
            </a:r>
            <a:endParaRPr b="1" sz="1200">
              <a:solidFill>
                <a:schemeClr val="dk2"/>
              </a:solidFill>
              <a:latin typeface="Source Sans 3"/>
              <a:ea typeface="Source Sans 3"/>
              <a:cs typeface="Source Sans 3"/>
              <a:sym typeface="Source Sans 3"/>
            </a:endParaRPr>
          </a:p>
        </p:txBody>
      </p:sp>
      <p:sp>
        <p:nvSpPr>
          <p:cNvPr id="649" name="Google Shape;649;p81"/>
          <p:cNvSpPr txBox="1"/>
          <p:nvPr/>
        </p:nvSpPr>
        <p:spPr>
          <a:xfrm>
            <a:off x="2530763" y="3211300"/>
            <a:ext cx="3340200" cy="33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Optimization Models</a:t>
            </a:r>
            <a:endParaRPr b="1" sz="1200">
              <a:solidFill>
                <a:schemeClr val="dk2"/>
              </a:solidFill>
              <a:latin typeface="Source Sans 3"/>
              <a:ea typeface="Source Sans 3"/>
              <a:cs typeface="Source Sans 3"/>
              <a:sym typeface="Source Sans 3"/>
            </a:endParaRPr>
          </a:p>
        </p:txBody>
      </p:sp>
      <p:sp>
        <p:nvSpPr>
          <p:cNvPr id="650" name="Google Shape;650;p81"/>
          <p:cNvSpPr txBox="1"/>
          <p:nvPr/>
        </p:nvSpPr>
        <p:spPr>
          <a:xfrm>
            <a:off x="2536900" y="1071050"/>
            <a:ext cx="3411300" cy="20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Predictive Quality</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Interpretability, fast, easy to train, scalable</a:t>
            </a:r>
            <a:endParaRPr sz="1200">
              <a:solidFill>
                <a:schemeClr val="dk2"/>
              </a:solidFill>
              <a:latin typeface="Source Sans 3"/>
              <a:ea typeface="Source Sans 3"/>
              <a:cs typeface="Source Sans 3"/>
              <a:sym typeface="Source Sans 3"/>
            </a:endParaRPr>
          </a:p>
          <a:p>
            <a:pPr indent="0" lvl="0" marL="0" rtl="0" algn="l">
              <a:spcBef>
                <a:spcPts val="300"/>
              </a:spcBef>
              <a:spcAft>
                <a:spcPts val="0"/>
              </a:spcAft>
              <a:buNone/>
            </a:pPr>
            <a:r>
              <a:rPr lang="en" sz="1200">
                <a:solidFill>
                  <a:schemeClr val="dk2"/>
                </a:solidFill>
                <a:latin typeface="Source Sans 3"/>
                <a:ea typeface="Source Sans 3"/>
                <a:cs typeface="Source Sans 3"/>
                <a:sym typeface="Source Sans 3"/>
              </a:rPr>
              <a:t>Oden uses a variety of different approaches (LASSO, Elastic Net, PCA-Regression) to predict quality metrics. These are powerful as all of the model variables can be visualized and trust is built.</a:t>
            </a:r>
            <a:endParaRPr sz="1200">
              <a:solidFill>
                <a:schemeClr val="dk2"/>
              </a:solidFill>
              <a:latin typeface="Source Sans 3"/>
              <a:ea typeface="Source Sans 3"/>
              <a:cs typeface="Source Sans 3"/>
              <a:sym typeface="Source Sans 3"/>
            </a:endParaRPr>
          </a:p>
          <a:p>
            <a:pPr indent="0" lvl="0" marL="0" rtl="0" algn="l">
              <a:spcBef>
                <a:spcPts val="300"/>
              </a:spcBef>
              <a:spcAft>
                <a:spcPts val="300"/>
              </a:spcAft>
              <a:buNone/>
            </a:pPr>
            <a:r>
              <a:rPr lang="en" sz="1200">
                <a:solidFill>
                  <a:schemeClr val="dk2"/>
                </a:solidFill>
                <a:latin typeface="Source Sans 3"/>
                <a:ea typeface="Source Sans 3"/>
                <a:cs typeface="Source Sans 3"/>
                <a:sym typeface="Source Sans 3"/>
              </a:rPr>
              <a:t>Oden also uses Deep Learning and other models for PQ problems to validate results.</a:t>
            </a:r>
            <a:endParaRPr sz="1200">
              <a:solidFill>
                <a:schemeClr val="dk2"/>
              </a:solidFill>
              <a:latin typeface="Source Sans 3"/>
              <a:ea typeface="Source Sans 3"/>
              <a:cs typeface="Source Sans 3"/>
              <a:sym typeface="Source Sans 3"/>
            </a:endParaRPr>
          </a:p>
        </p:txBody>
      </p:sp>
      <p:sp>
        <p:nvSpPr>
          <p:cNvPr id="651" name="Google Shape;651;p81"/>
          <p:cNvSpPr txBox="1"/>
          <p:nvPr/>
        </p:nvSpPr>
        <p:spPr>
          <a:xfrm>
            <a:off x="6049875" y="1071050"/>
            <a:ext cx="3004800" cy="18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a:t>
            </a:r>
            <a:r>
              <a:rPr lang="en" sz="1200">
                <a:solidFill>
                  <a:schemeClr val="dk2"/>
                </a:solidFill>
                <a:latin typeface="Source Sans 3"/>
                <a:ea typeface="Source Sans 3"/>
                <a:cs typeface="Source Sans 3"/>
                <a:sym typeface="Source Sans 3"/>
              </a:rPr>
              <a:t>Predictive Quality, </a:t>
            </a:r>
            <a:r>
              <a:rPr lang="en" sz="1200">
                <a:solidFill>
                  <a:schemeClr val="dk2"/>
                </a:solidFill>
                <a:latin typeface="Source Sans 3"/>
                <a:ea typeface="Source Sans 3"/>
                <a:cs typeface="Source Sans 3"/>
                <a:sym typeface="Source Sans 3"/>
              </a:rPr>
              <a:t>Root Cause Analysis</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Interpretability, non-linear separations, handling categorical data</a:t>
            </a:r>
            <a:endParaRPr sz="1200">
              <a:solidFill>
                <a:schemeClr val="dk2"/>
              </a:solidFill>
              <a:latin typeface="Source Sans 3"/>
              <a:ea typeface="Source Sans 3"/>
              <a:cs typeface="Source Sans 3"/>
              <a:sym typeface="Source Sans 3"/>
            </a:endParaRPr>
          </a:p>
          <a:p>
            <a:pPr indent="0" lvl="0" marL="0" rtl="0" algn="l">
              <a:spcBef>
                <a:spcPts val="300"/>
              </a:spcBef>
              <a:spcAft>
                <a:spcPts val="300"/>
              </a:spcAft>
              <a:buNone/>
            </a:pPr>
            <a:r>
              <a:rPr lang="en" sz="1200">
                <a:solidFill>
                  <a:schemeClr val="dk2"/>
                </a:solidFill>
                <a:latin typeface="Source Sans 3"/>
                <a:ea typeface="Source Sans 3"/>
                <a:cs typeface="Source Sans 3"/>
                <a:sym typeface="Source Sans 3"/>
              </a:rPr>
              <a:t>Used to identify key contributors separating periods of interest from baselines, i.e. changeover detection</a:t>
            </a:r>
            <a:endParaRPr sz="1200">
              <a:solidFill>
                <a:schemeClr val="dk2"/>
              </a:solidFill>
              <a:latin typeface="Source Sans 3"/>
              <a:ea typeface="Source Sans 3"/>
              <a:cs typeface="Source Sans 3"/>
              <a:sym typeface="Source Sans 3"/>
            </a:endParaRPr>
          </a:p>
        </p:txBody>
      </p:sp>
      <p:sp>
        <p:nvSpPr>
          <p:cNvPr id="652" name="Google Shape;652;p81"/>
          <p:cNvSpPr txBox="1"/>
          <p:nvPr/>
        </p:nvSpPr>
        <p:spPr>
          <a:xfrm>
            <a:off x="2536900" y="3415575"/>
            <a:ext cx="3210300" cy="16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Process AI Recommendations</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Solve complex multi-objective multi-constraint problems</a:t>
            </a:r>
            <a:endParaRPr sz="1200">
              <a:solidFill>
                <a:schemeClr val="dk2"/>
              </a:solidFill>
              <a:latin typeface="Source Sans 3"/>
              <a:ea typeface="Source Sans 3"/>
              <a:cs typeface="Source Sans 3"/>
              <a:sym typeface="Source Sans 3"/>
            </a:endParaRPr>
          </a:p>
          <a:p>
            <a:pPr indent="0" lvl="0" marL="0" rtl="0" algn="l">
              <a:spcBef>
                <a:spcPts val="300"/>
              </a:spcBef>
              <a:spcAft>
                <a:spcPts val="0"/>
              </a:spcAft>
              <a:buNone/>
            </a:pPr>
            <a:r>
              <a:rPr lang="en" sz="1200">
                <a:solidFill>
                  <a:schemeClr val="dk2"/>
                </a:solidFill>
                <a:latin typeface="Source Sans 3"/>
                <a:ea typeface="Source Sans 3"/>
                <a:cs typeface="Source Sans 3"/>
                <a:sym typeface="Source Sans 3"/>
              </a:rPr>
              <a:t>Oden uses optimization models to provide process setting recommendations directly to operators in real-time.</a:t>
            </a:r>
            <a:endParaRPr sz="1200">
              <a:solidFill>
                <a:schemeClr val="dk2"/>
              </a:solidFill>
              <a:latin typeface="Source Sans 3"/>
              <a:ea typeface="Source Sans 3"/>
              <a:cs typeface="Source Sans 3"/>
              <a:sym typeface="Source Sans 3"/>
            </a:endParaRPr>
          </a:p>
          <a:p>
            <a:pPr indent="0" lvl="0" marL="0" rtl="0" algn="l">
              <a:spcBef>
                <a:spcPts val="300"/>
              </a:spcBef>
              <a:spcAft>
                <a:spcPts val="0"/>
              </a:spcAft>
              <a:buNone/>
            </a:pPr>
            <a:r>
              <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t/>
            </a:r>
            <a:endParaRPr sz="1200">
              <a:solidFill>
                <a:schemeClr val="dk2"/>
              </a:solidFill>
              <a:latin typeface="Source Sans 3"/>
              <a:ea typeface="Source Sans 3"/>
              <a:cs typeface="Source Sans 3"/>
              <a:sym typeface="Source Sans 3"/>
            </a:endParaRPr>
          </a:p>
        </p:txBody>
      </p:sp>
      <p:sp>
        <p:nvSpPr>
          <p:cNvPr id="653" name="Google Shape;653;p81"/>
          <p:cNvSpPr txBox="1"/>
          <p:nvPr/>
        </p:nvSpPr>
        <p:spPr>
          <a:xfrm>
            <a:off x="6052850" y="3415850"/>
            <a:ext cx="3001800" cy="16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Stable Periods, Knowledge AI [in development]</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Powerful learning</a:t>
            </a:r>
            <a:endParaRPr sz="1200">
              <a:solidFill>
                <a:schemeClr val="dk2"/>
              </a:solidFill>
              <a:latin typeface="Source Sans 3"/>
              <a:ea typeface="Source Sans 3"/>
              <a:cs typeface="Source Sans 3"/>
              <a:sym typeface="Source Sans 3"/>
            </a:endParaRPr>
          </a:p>
          <a:p>
            <a:pPr indent="0" lvl="0" marL="0" rtl="0" algn="l">
              <a:spcBef>
                <a:spcPts val="300"/>
              </a:spcBef>
              <a:spcAft>
                <a:spcPts val="300"/>
              </a:spcAft>
              <a:buNone/>
            </a:pPr>
            <a:r>
              <a:rPr lang="en" sz="1200">
                <a:solidFill>
                  <a:schemeClr val="dk2"/>
                </a:solidFill>
                <a:latin typeface="Source Sans 3"/>
                <a:ea typeface="Source Sans 3"/>
                <a:cs typeface="Source Sans 3"/>
                <a:sym typeface="Source Sans 3"/>
              </a:rPr>
              <a:t>Oden uses Deep Learning models for Stable Period analysis for Process AI, as well as in exploratory work with Knowledge AI and providing work instructions.</a:t>
            </a:r>
            <a:endParaRPr sz="1200">
              <a:solidFill>
                <a:schemeClr val="dk2"/>
              </a:solidFill>
              <a:latin typeface="Source Sans 3"/>
              <a:ea typeface="Source Sans 3"/>
              <a:cs typeface="Source Sans 3"/>
              <a:sym typeface="Source Sans 3"/>
            </a:endParaRPr>
          </a:p>
        </p:txBody>
      </p:sp>
      <p:pic>
        <p:nvPicPr>
          <p:cNvPr id="654" name="Google Shape;654;p81"/>
          <p:cNvPicPr preferRelativeResize="0"/>
          <p:nvPr/>
        </p:nvPicPr>
        <p:blipFill rotWithShape="1">
          <a:blip r:embed="rId3">
            <a:alphaModFix/>
          </a:blip>
          <a:srcRect b="0" l="0" r="0" t="0"/>
          <a:stretch/>
        </p:blipFill>
        <p:spPr>
          <a:xfrm>
            <a:off x="1675497" y="1904399"/>
            <a:ext cx="272400" cy="272400"/>
          </a:xfrm>
          <a:prstGeom prst="rect">
            <a:avLst/>
          </a:prstGeom>
          <a:noFill/>
          <a:ln>
            <a:noFill/>
          </a:ln>
        </p:spPr>
      </p:pic>
      <p:pic>
        <p:nvPicPr>
          <p:cNvPr id="655" name="Google Shape;655;p81"/>
          <p:cNvPicPr preferRelativeResize="0"/>
          <p:nvPr/>
        </p:nvPicPr>
        <p:blipFill rotWithShape="1">
          <a:blip r:embed="rId4">
            <a:alphaModFix/>
          </a:blip>
          <a:srcRect b="0" l="0" r="0" t="0"/>
          <a:stretch/>
        </p:blipFill>
        <p:spPr>
          <a:xfrm>
            <a:off x="1824701" y="2170199"/>
            <a:ext cx="272400" cy="272400"/>
          </a:xfrm>
          <a:prstGeom prst="rect">
            <a:avLst/>
          </a:prstGeom>
          <a:noFill/>
          <a:ln>
            <a:noFill/>
          </a:ln>
        </p:spPr>
      </p:pic>
      <p:pic>
        <p:nvPicPr>
          <p:cNvPr id="656" name="Google Shape;656;p81"/>
          <p:cNvPicPr preferRelativeResize="0"/>
          <p:nvPr/>
        </p:nvPicPr>
        <p:blipFill rotWithShape="1">
          <a:blip r:embed="rId5">
            <a:alphaModFix/>
          </a:blip>
          <a:srcRect b="0" l="0" r="0" t="0"/>
          <a:stretch/>
        </p:blipFill>
        <p:spPr>
          <a:xfrm>
            <a:off x="1968401" y="2426338"/>
            <a:ext cx="272400" cy="272400"/>
          </a:xfrm>
          <a:prstGeom prst="rect">
            <a:avLst/>
          </a:prstGeom>
          <a:noFill/>
          <a:ln>
            <a:noFill/>
          </a:ln>
        </p:spPr>
      </p:pic>
      <p:pic>
        <p:nvPicPr>
          <p:cNvPr id="657" name="Google Shape;657;p81"/>
          <p:cNvPicPr preferRelativeResize="0"/>
          <p:nvPr/>
        </p:nvPicPr>
        <p:blipFill rotWithShape="1">
          <a:blip r:embed="rId6">
            <a:alphaModFix/>
          </a:blip>
          <a:srcRect b="0" l="0" r="0" t="0"/>
          <a:stretch/>
        </p:blipFill>
        <p:spPr>
          <a:xfrm>
            <a:off x="1590451" y="2426361"/>
            <a:ext cx="272400" cy="272400"/>
          </a:xfrm>
          <a:prstGeom prst="rect">
            <a:avLst/>
          </a:prstGeom>
          <a:noFill/>
          <a:ln>
            <a:noFill/>
          </a:ln>
        </p:spPr>
      </p:pic>
      <p:pic>
        <p:nvPicPr>
          <p:cNvPr id="658" name="Google Shape;658;p81"/>
          <p:cNvPicPr preferRelativeResize="0"/>
          <p:nvPr/>
        </p:nvPicPr>
        <p:blipFill rotWithShape="1">
          <a:blip r:embed="rId7">
            <a:alphaModFix/>
          </a:blip>
          <a:srcRect b="0" l="0" r="0" t="0"/>
          <a:stretch/>
        </p:blipFill>
        <p:spPr>
          <a:xfrm>
            <a:off x="2221991" y="819813"/>
            <a:ext cx="381707" cy="381707"/>
          </a:xfrm>
          <a:prstGeom prst="rect">
            <a:avLst/>
          </a:prstGeom>
          <a:noFill/>
          <a:ln>
            <a:noFill/>
          </a:ln>
        </p:spPr>
      </p:pic>
      <p:pic>
        <p:nvPicPr>
          <p:cNvPr id="659" name="Google Shape;659;p81"/>
          <p:cNvPicPr preferRelativeResize="0"/>
          <p:nvPr/>
        </p:nvPicPr>
        <p:blipFill rotWithShape="1">
          <a:blip r:embed="rId8">
            <a:alphaModFix/>
          </a:blip>
          <a:srcRect b="0" l="0" r="0" t="0"/>
          <a:stretch/>
        </p:blipFill>
        <p:spPr>
          <a:xfrm>
            <a:off x="5747103" y="819813"/>
            <a:ext cx="381707" cy="381707"/>
          </a:xfrm>
          <a:prstGeom prst="rect">
            <a:avLst/>
          </a:prstGeom>
          <a:noFill/>
          <a:ln>
            <a:noFill/>
          </a:ln>
        </p:spPr>
      </p:pic>
      <p:pic>
        <p:nvPicPr>
          <p:cNvPr id="660" name="Google Shape;660;p81"/>
          <p:cNvPicPr preferRelativeResize="0"/>
          <p:nvPr/>
        </p:nvPicPr>
        <p:blipFill rotWithShape="1">
          <a:blip r:embed="rId9">
            <a:alphaModFix/>
          </a:blip>
          <a:srcRect b="0" l="0" r="0" t="0"/>
          <a:stretch/>
        </p:blipFill>
        <p:spPr>
          <a:xfrm>
            <a:off x="2222003" y="3188588"/>
            <a:ext cx="381707" cy="381707"/>
          </a:xfrm>
          <a:prstGeom prst="rect">
            <a:avLst/>
          </a:prstGeom>
          <a:noFill/>
          <a:ln>
            <a:noFill/>
          </a:ln>
        </p:spPr>
      </p:pic>
      <p:pic>
        <p:nvPicPr>
          <p:cNvPr id="661" name="Google Shape;661;p81"/>
          <p:cNvPicPr preferRelativeResize="0"/>
          <p:nvPr/>
        </p:nvPicPr>
        <p:blipFill rotWithShape="1">
          <a:blip r:embed="rId10">
            <a:alphaModFix/>
          </a:blip>
          <a:srcRect b="0" l="0" r="0" t="0"/>
          <a:stretch/>
        </p:blipFill>
        <p:spPr>
          <a:xfrm>
            <a:off x="5747103" y="3188588"/>
            <a:ext cx="381707" cy="3817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pic>
        <p:nvPicPr>
          <p:cNvPr id="666" name="Google Shape;666;p82"/>
          <p:cNvPicPr preferRelativeResize="0"/>
          <p:nvPr/>
        </p:nvPicPr>
        <p:blipFill rotWithShape="1">
          <a:blip r:embed="rId3">
            <a:alphaModFix/>
          </a:blip>
          <a:srcRect b="1690" l="0" r="0" t="0"/>
          <a:stretch/>
        </p:blipFill>
        <p:spPr>
          <a:xfrm>
            <a:off x="0" y="1626925"/>
            <a:ext cx="9144003" cy="2585399"/>
          </a:xfrm>
          <a:prstGeom prst="rect">
            <a:avLst/>
          </a:prstGeom>
          <a:noFill/>
          <a:ln>
            <a:noFill/>
          </a:ln>
        </p:spPr>
      </p:pic>
      <p:sp>
        <p:nvSpPr>
          <p:cNvPr id="667" name="Google Shape;667;p82"/>
          <p:cNvSpPr/>
          <p:nvPr/>
        </p:nvSpPr>
        <p:spPr>
          <a:xfrm>
            <a:off x="6656750" y="1899525"/>
            <a:ext cx="660000" cy="2943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8" name="Google Shape;668;p82"/>
          <p:cNvSpPr/>
          <p:nvPr/>
        </p:nvSpPr>
        <p:spPr>
          <a:xfrm>
            <a:off x="1608825" y="2193775"/>
            <a:ext cx="5707800" cy="1951200"/>
          </a:xfrm>
          <a:prstGeom prst="roundRect">
            <a:avLst>
              <a:gd fmla="val 16667" name="adj"/>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9" name="Google Shape;669;p82"/>
          <p:cNvSpPr txBox="1"/>
          <p:nvPr/>
        </p:nvSpPr>
        <p:spPr>
          <a:xfrm>
            <a:off x="596600" y="1086550"/>
            <a:ext cx="173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Use </a:t>
            </a:r>
            <a:r>
              <a:rPr b="1" lang="en" sz="1200">
                <a:solidFill>
                  <a:srgbClr val="666666"/>
                </a:solidFill>
                <a:latin typeface="Source Sans Pro"/>
                <a:ea typeface="Source Sans Pro"/>
                <a:cs typeface="Source Sans Pro"/>
                <a:sym typeface="Source Sans Pro"/>
              </a:rPr>
              <a:t>multi-dimensional time series </a:t>
            </a:r>
            <a:r>
              <a:rPr lang="en" sz="1200">
                <a:solidFill>
                  <a:srgbClr val="666666"/>
                </a:solidFill>
                <a:latin typeface="Source Sans Pro"/>
                <a:ea typeface="Source Sans Pro"/>
                <a:cs typeface="Source Sans Pro"/>
                <a:sym typeface="Source Sans Pro"/>
              </a:rPr>
              <a:t>signatures:</a:t>
            </a:r>
            <a:endParaRPr sz="1200">
              <a:solidFill>
                <a:srgbClr val="666666"/>
              </a:solidFill>
              <a:latin typeface="Source Sans Pro"/>
              <a:ea typeface="Source Sans Pro"/>
              <a:cs typeface="Source Sans Pro"/>
              <a:sym typeface="Source Sans Pro"/>
            </a:endParaRPr>
          </a:p>
        </p:txBody>
      </p:sp>
      <p:sp>
        <p:nvSpPr>
          <p:cNvPr id="670" name="Google Shape;670;p82"/>
          <p:cNvSpPr txBox="1"/>
          <p:nvPr/>
        </p:nvSpPr>
        <p:spPr>
          <a:xfrm>
            <a:off x="4392425" y="1286200"/>
            <a:ext cx="45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To predict a single quality test </a:t>
            </a:r>
            <a:r>
              <a:rPr b="1" lang="en" sz="1200">
                <a:solidFill>
                  <a:srgbClr val="666666"/>
                </a:solidFill>
                <a:latin typeface="Source Sans Pro"/>
                <a:ea typeface="Source Sans Pro"/>
                <a:cs typeface="Source Sans Pro"/>
                <a:sym typeface="Source Sans Pro"/>
              </a:rPr>
              <a:t>label</a:t>
            </a:r>
            <a:r>
              <a:rPr lang="en" sz="1200">
                <a:solidFill>
                  <a:srgbClr val="666666"/>
                </a:solidFill>
                <a:latin typeface="Source Sans Pro"/>
                <a:ea typeface="Source Sans Pro"/>
                <a:cs typeface="Source Sans Pro"/>
                <a:sym typeface="Source Sans Pro"/>
              </a:rPr>
              <a:t> at the end of each run:</a:t>
            </a:r>
            <a:endParaRPr sz="1200">
              <a:solidFill>
                <a:srgbClr val="666666"/>
              </a:solidFill>
              <a:latin typeface="Source Sans Pro"/>
              <a:ea typeface="Source Sans Pro"/>
              <a:cs typeface="Source Sans Pro"/>
              <a:sym typeface="Source Sans Pro"/>
            </a:endParaRPr>
          </a:p>
        </p:txBody>
      </p:sp>
      <p:cxnSp>
        <p:nvCxnSpPr>
          <p:cNvPr id="671" name="Google Shape;671;p82"/>
          <p:cNvCxnSpPr>
            <a:stCxn id="670" idx="3"/>
            <a:endCxn id="667" idx="3"/>
          </p:cNvCxnSpPr>
          <p:nvPr/>
        </p:nvCxnSpPr>
        <p:spPr>
          <a:xfrm flipH="1">
            <a:off x="7316825" y="1470850"/>
            <a:ext cx="1580400" cy="575700"/>
          </a:xfrm>
          <a:prstGeom prst="curvedConnector3">
            <a:avLst>
              <a:gd fmla="val -15067" name="adj1"/>
            </a:avLst>
          </a:prstGeom>
          <a:noFill/>
          <a:ln cap="flat" cmpd="sng" w="28575">
            <a:solidFill>
              <a:schemeClr val="dk2"/>
            </a:solidFill>
            <a:prstDash val="solid"/>
            <a:round/>
            <a:headEnd len="med" w="med" type="none"/>
            <a:tailEnd len="med" w="med" type="stealth"/>
          </a:ln>
        </p:spPr>
      </p:cxnSp>
      <p:cxnSp>
        <p:nvCxnSpPr>
          <p:cNvPr id="672" name="Google Shape;672;p82"/>
          <p:cNvCxnSpPr>
            <a:stCxn id="669" idx="3"/>
          </p:cNvCxnSpPr>
          <p:nvPr/>
        </p:nvCxnSpPr>
        <p:spPr>
          <a:xfrm>
            <a:off x="2332700" y="1363600"/>
            <a:ext cx="592200" cy="783000"/>
          </a:xfrm>
          <a:prstGeom prst="curvedConnector2">
            <a:avLst/>
          </a:prstGeom>
          <a:noFill/>
          <a:ln cap="flat" cmpd="sng" w="28575">
            <a:solidFill>
              <a:schemeClr val="dk2"/>
            </a:solidFill>
            <a:prstDash val="solid"/>
            <a:round/>
            <a:headEnd len="med" w="med" type="none"/>
            <a:tailEnd len="med" w="med" type="stealth"/>
          </a:ln>
        </p:spPr>
      </p:cxnSp>
      <p:sp>
        <p:nvSpPr>
          <p:cNvPr id="673" name="Google Shape;673;p82"/>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Problem Statement: Predictive Quality</a:t>
            </a:r>
            <a:endParaRPr b="1" sz="2800">
              <a:solidFill>
                <a:srgbClr val="1B786F"/>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7" name="Shape 677"/>
        <p:cNvGrpSpPr/>
        <p:nvPr/>
      </p:nvGrpSpPr>
      <p:grpSpPr>
        <a:xfrm>
          <a:off x="0" y="0"/>
          <a:ext cx="0" cy="0"/>
          <a:chOff x="0" y="0"/>
          <a:chExt cx="0" cy="0"/>
        </a:xfrm>
      </p:grpSpPr>
      <p:pic>
        <p:nvPicPr>
          <p:cNvPr id="678" name="Google Shape;678;p83"/>
          <p:cNvPicPr preferRelativeResize="0"/>
          <p:nvPr/>
        </p:nvPicPr>
        <p:blipFill rotWithShape="1">
          <a:blip r:embed="rId3">
            <a:alphaModFix/>
          </a:blip>
          <a:srcRect b="59341" l="0" r="0" t="0"/>
          <a:stretch/>
        </p:blipFill>
        <p:spPr>
          <a:xfrm>
            <a:off x="152400" y="999825"/>
            <a:ext cx="8839199" cy="1087999"/>
          </a:xfrm>
          <a:prstGeom prst="rect">
            <a:avLst/>
          </a:prstGeom>
          <a:noFill/>
          <a:ln>
            <a:noFill/>
          </a:ln>
        </p:spPr>
      </p:pic>
      <p:pic>
        <p:nvPicPr>
          <p:cNvPr id="679" name="Google Shape;679;p83"/>
          <p:cNvPicPr preferRelativeResize="0"/>
          <p:nvPr/>
        </p:nvPicPr>
        <p:blipFill>
          <a:blip r:embed="rId4">
            <a:alphaModFix/>
          </a:blip>
          <a:stretch>
            <a:fillRect/>
          </a:stretch>
        </p:blipFill>
        <p:spPr>
          <a:xfrm>
            <a:off x="152400" y="2240225"/>
            <a:ext cx="3918850" cy="2395825"/>
          </a:xfrm>
          <a:prstGeom prst="rect">
            <a:avLst/>
          </a:prstGeom>
          <a:noFill/>
          <a:ln>
            <a:noFill/>
          </a:ln>
        </p:spPr>
      </p:pic>
      <p:pic>
        <p:nvPicPr>
          <p:cNvPr id="680" name="Google Shape;680;p83"/>
          <p:cNvPicPr preferRelativeResize="0"/>
          <p:nvPr/>
        </p:nvPicPr>
        <p:blipFill>
          <a:blip r:embed="rId5">
            <a:alphaModFix/>
          </a:blip>
          <a:stretch>
            <a:fillRect/>
          </a:stretch>
        </p:blipFill>
        <p:spPr>
          <a:xfrm>
            <a:off x="4804400" y="2240225"/>
            <a:ext cx="3989143" cy="2395825"/>
          </a:xfrm>
          <a:prstGeom prst="rect">
            <a:avLst/>
          </a:prstGeom>
          <a:noFill/>
          <a:ln>
            <a:noFill/>
          </a:ln>
        </p:spPr>
      </p:pic>
      <p:sp>
        <p:nvSpPr>
          <p:cNvPr id="681" name="Google Shape;681;p83"/>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Preprocessing</a:t>
            </a:r>
            <a:endParaRPr b="1" sz="2800">
              <a:solidFill>
                <a:srgbClr val="1B786F"/>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5" name="Shape 685"/>
        <p:cNvGrpSpPr/>
        <p:nvPr/>
      </p:nvGrpSpPr>
      <p:grpSpPr>
        <a:xfrm>
          <a:off x="0" y="0"/>
          <a:ext cx="0" cy="0"/>
          <a:chOff x="0" y="0"/>
          <a:chExt cx="0" cy="0"/>
        </a:xfrm>
      </p:grpSpPr>
      <p:pic>
        <p:nvPicPr>
          <p:cNvPr id="686" name="Google Shape;686;p84"/>
          <p:cNvPicPr preferRelativeResize="0"/>
          <p:nvPr/>
        </p:nvPicPr>
        <p:blipFill rotWithShape="1">
          <a:blip r:embed="rId3">
            <a:alphaModFix/>
          </a:blip>
          <a:srcRect b="29213" l="0" r="0" t="0"/>
          <a:stretch/>
        </p:blipFill>
        <p:spPr>
          <a:xfrm>
            <a:off x="152400" y="999825"/>
            <a:ext cx="8839199" cy="1894250"/>
          </a:xfrm>
          <a:prstGeom prst="rect">
            <a:avLst/>
          </a:prstGeom>
          <a:noFill/>
          <a:ln>
            <a:noFill/>
          </a:ln>
        </p:spPr>
      </p:pic>
      <p:sp>
        <p:nvSpPr>
          <p:cNvPr id="687" name="Google Shape;687;p84"/>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Feature Engineering</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1" name="Shape 691"/>
        <p:cNvGrpSpPr/>
        <p:nvPr/>
      </p:nvGrpSpPr>
      <p:grpSpPr>
        <a:xfrm>
          <a:off x="0" y="0"/>
          <a:ext cx="0" cy="0"/>
          <a:chOff x="0" y="0"/>
          <a:chExt cx="0" cy="0"/>
        </a:xfrm>
      </p:grpSpPr>
      <p:pic>
        <p:nvPicPr>
          <p:cNvPr id="692" name="Google Shape;692;p85"/>
          <p:cNvPicPr preferRelativeResize="0"/>
          <p:nvPr/>
        </p:nvPicPr>
        <p:blipFill rotWithShape="1">
          <a:blip r:embed="rId3">
            <a:alphaModFix/>
          </a:blip>
          <a:srcRect b="50014" l="0" r="45604" t="0"/>
          <a:stretch/>
        </p:blipFill>
        <p:spPr>
          <a:xfrm>
            <a:off x="-228600" y="1528725"/>
            <a:ext cx="2125724" cy="2943724"/>
          </a:xfrm>
          <a:prstGeom prst="rect">
            <a:avLst/>
          </a:prstGeom>
          <a:noFill/>
          <a:ln>
            <a:noFill/>
          </a:ln>
        </p:spPr>
      </p:pic>
      <p:pic>
        <p:nvPicPr>
          <p:cNvPr id="693" name="Google Shape;693;p85"/>
          <p:cNvPicPr preferRelativeResize="0"/>
          <p:nvPr/>
        </p:nvPicPr>
        <p:blipFill rotWithShape="1">
          <a:blip r:embed="rId3">
            <a:alphaModFix/>
          </a:blip>
          <a:srcRect b="26301" l="0" r="0" t="50015"/>
          <a:stretch/>
        </p:blipFill>
        <p:spPr>
          <a:xfrm>
            <a:off x="3898100" y="3794575"/>
            <a:ext cx="3798099" cy="1355535"/>
          </a:xfrm>
          <a:prstGeom prst="rect">
            <a:avLst/>
          </a:prstGeom>
          <a:noFill/>
          <a:ln>
            <a:noFill/>
          </a:ln>
        </p:spPr>
      </p:pic>
      <p:pic>
        <p:nvPicPr>
          <p:cNvPr id="694" name="Google Shape;694;p85"/>
          <p:cNvPicPr preferRelativeResize="0"/>
          <p:nvPr/>
        </p:nvPicPr>
        <p:blipFill rotWithShape="1">
          <a:blip r:embed="rId3">
            <a:alphaModFix/>
          </a:blip>
          <a:srcRect b="52064" l="53703" r="0" t="24670"/>
          <a:stretch/>
        </p:blipFill>
        <p:spPr>
          <a:xfrm>
            <a:off x="6982100" y="2280151"/>
            <a:ext cx="2009774" cy="1522028"/>
          </a:xfrm>
          <a:prstGeom prst="rect">
            <a:avLst/>
          </a:prstGeom>
          <a:noFill/>
          <a:ln>
            <a:noFill/>
          </a:ln>
        </p:spPr>
      </p:pic>
      <p:cxnSp>
        <p:nvCxnSpPr>
          <p:cNvPr id="695" name="Google Shape;695;p85"/>
          <p:cNvCxnSpPr>
            <a:stCxn id="696" idx="1"/>
            <a:endCxn id="692" idx="3"/>
          </p:cNvCxnSpPr>
          <p:nvPr/>
        </p:nvCxnSpPr>
        <p:spPr>
          <a:xfrm flipH="1">
            <a:off x="1897124" y="2135200"/>
            <a:ext cx="494100" cy="8655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697" name="Google Shape;697;p85"/>
          <p:cNvCxnSpPr>
            <a:stCxn id="696" idx="2"/>
          </p:cNvCxnSpPr>
          <p:nvPr/>
        </p:nvCxnSpPr>
        <p:spPr>
          <a:xfrm flipH="1" rot="-5400000">
            <a:off x="4060615" y="3280225"/>
            <a:ext cx="728400" cy="1473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698" name="Google Shape;698;p85"/>
          <p:cNvCxnSpPr>
            <a:stCxn id="696" idx="3"/>
          </p:cNvCxnSpPr>
          <p:nvPr/>
        </p:nvCxnSpPr>
        <p:spPr>
          <a:xfrm>
            <a:off x="6311106" y="2135200"/>
            <a:ext cx="717900" cy="822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699" name="Google Shape;699;p85"/>
          <p:cNvSpPr txBox="1"/>
          <p:nvPr>
            <p:ph idx="4294967295" type="title"/>
          </p:nvPr>
        </p:nvSpPr>
        <p:spPr>
          <a:xfrm>
            <a:off x="457200" y="167425"/>
            <a:ext cx="8229600" cy="96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Feature Engineering</a:t>
            </a:r>
            <a:endParaRPr b="1" sz="2800">
              <a:solidFill>
                <a:srgbClr val="1B786F"/>
              </a:solidFill>
              <a:latin typeface="Source Sans 3"/>
              <a:ea typeface="Source Sans 3"/>
              <a:cs typeface="Source Sans 3"/>
              <a:sym typeface="Source Sans 3"/>
            </a:endParaRPr>
          </a:p>
          <a:p>
            <a:pPr indent="0" lvl="0" marL="0" rtl="0" algn="l">
              <a:spcBef>
                <a:spcPts val="0"/>
              </a:spcBef>
              <a:spcAft>
                <a:spcPts val="0"/>
              </a:spcAft>
              <a:buNone/>
            </a:pPr>
            <a:r>
              <a:rPr lang="en" sz="2800">
                <a:solidFill>
                  <a:srgbClr val="1B786F"/>
                </a:solidFill>
                <a:latin typeface="Source Sans 3"/>
                <a:ea typeface="Source Sans 3"/>
                <a:cs typeface="Source Sans 3"/>
                <a:sym typeface="Source Sans 3"/>
              </a:rPr>
              <a:t>Time Series </a:t>
            </a:r>
            <a:r>
              <a:rPr lang="en" sz="2800">
                <a:solidFill>
                  <a:srgbClr val="1B786F"/>
                </a:solidFill>
                <a:latin typeface="Source Sans 3"/>
                <a:ea typeface="Source Sans 3"/>
                <a:cs typeface="Source Sans 3"/>
                <a:sym typeface="Source Sans 3"/>
              </a:rPr>
              <a:t>Decomposition into </a:t>
            </a:r>
            <a:r>
              <a:rPr lang="en" sz="2800">
                <a:solidFill>
                  <a:srgbClr val="1B786F"/>
                </a:solidFill>
                <a:latin typeface="Source Sans 3"/>
                <a:ea typeface="Source Sans 3"/>
                <a:cs typeface="Source Sans 3"/>
                <a:sym typeface="Source Sans 3"/>
              </a:rPr>
              <a:t>Core Stats</a:t>
            </a:r>
            <a:endParaRPr sz="2800">
              <a:solidFill>
                <a:srgbClr val="1B786F"/>
              </a:solidFill>
              <a:latin typeface="Source Sans 3"/>
              <a:ea typeface="Source Sans 3"/>
              <a:cs typeface="Source Sans 3"/>
              <a:sym typeface="Source Sans 3"/>
            </a:endParaRPr>
          </a:p>
        </p:txBody>
      </p:sp>
      <p:pic>
        <p:nvPicPr>
          <p:cNvPr id="700" name="Google Shape;700;p85"/>
          <p:cNvPicPr preferRelativeResize="0"/>
          <p:nvPr/>
        </p:nvPicPr>
        <p:blipFill rotWithShape="1">
          <a:blip r:embed="rId3">
            <a:alphaModFix/>
          </a:blip>
          <a:srcRect b="0" l="0" r="42396" t="73409"/>
          <a:stretch/>
        </p:blipFill>
        <p:spPr>
          <a:xfrm>
            <a:off x="1968600" y="3711325"/>
            <a:ext cx="2187824" cy="1522028"/>
          </a:xfrm>
          <a:prstGeom prst="rect">
            <a:avLst/>
          </a:prstGeom>
          <a:noFill/>
          <a:ln>
            <a:noFill/>
          </a:ln>
        </p:spPr>
      </p:pic>
      <p:pic>
        <p:nvPicPr>
          <p:cNvPr id="696" name="Google Shape;696;p85"/>
          <p:cNvPicPr preferRelativeResize="0"/>
          <p:nvPr/>
        </p:nvPicPr>
        <p:blipFill>
          <a:blip r:embed="rId4">
            <a:alphaModFix/>
          </a:blip>
          <a:stretch>
            <a:fillRect/>
          </a:stretch>
        </p:blipFill>
        <p:spPr>
          <a:xfrm>
            <a:off x="2391224" y="1280725"/>
            <a:ext cx="3919882" cy="1708950"/>
          </a:xfrm>
          <a:prstGeom prst="rect">
            <a:avLst/>
          </a:prstGeom>
          <a:noFill/>
          <a:ln>
            <a:noFill/>
          </a:ln>
          <a:effectLst>
            <a:outerShdw blurRad="57150" rotWithShape="0" algn="bl" dir="5400000" dist="19050">
              <a:srgbClr val="000000">
                <a:alpha val="18000"/>
              </a:srgbClr>
            </a:outerShdw>
          </a:effectLst>
        </p:spPr>
      </p:pic>
      <p:pic>
        <p:nvPicPr>
          <p:cNvPr id="701" name="Google Shape;701;p85"/>
          <p:cNvPicPr preferRelativeResize="0"/>
          <p:nvPr/>
        </p:nvPicPr>
        <p:blipFill rotWithShape="1">
          <a:blip r:embed="rId3">
            <a:alphaModFix/>
          </a:blip>
          <a:srcRect b="79280" l="53703" r="0" t="0"/>
          <a:stretch/>
        </p:blipFill>
        <p:spPr>
          <a:xfrm>
            <a:off x="7022675" y="924625"/>
            <a:ext cx="2009774" cy="1355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 name="Shape 705"/>
        <p:cNvGrpSpPr/>
        <p:nvPr/>
      </p:nvGrpSpPr>
      <p:grpSpPr>
        <a:xfrm>
          <a:off x="0" y="0"/>
          <a:ext cx="0" cy="0"/>
          <a:chOff x="0" y="0"/>
          <a:chExt cx="0" cy="0"/>
        </a:xfrm>
      </p:grpSpPr>
      <p:sp>
        <p:nvSpPr>
          <p:cNvPr id="706" name="Google Shape;706;p86"/>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Feature Selection and the Lag Effect</a:t>
            </a:r>
            <a:endParaRPr b="1" sz="2800">
              <a:solidFill>
                <a:srgbClr val="1B786F"/>
              </a:solidFill>
              <a:latin typeface="Source Sans 3"/>
              <a:ea typeface="Source Sans 3"/>
              <a:cs typeface="Source Sans 3"/>
              <a:sym typeface="Source Sans 3"/>
            </a:endParaRPr>
          </a:p>
        </p:txBody>
      </p:sp>
      <p:sp>
        <p:nvSpPr>
          <p:cNvPr id="707" name="Google Shape;707;p86"/>
          <p:cNvSpPr txBox="1"/>
          <p:nvPr/>
        </p:nvSpPr>
        <p:spPr>
          <a:xfrm>
            <a:off x="152400" y="729725"/>
            <a:ext cx="8836200" cy="6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666666"/>
                </a:solidFill>
                <a:latin typeface="Source Sans 3 SemiBold"/>
                <a:ea typeface="Source Sans 3 SemiBold"/>
                <a:cs typeface="Source Sans 3 SemiBold"/>
                <a:sym typeface="Source Sans 3 SemiBold"/>
              </a:rPr>
              <a:t>A change in one metric may not impact output quality for N minutes.</a:t>
            </a:r>
            <a:endParaRPr sz="2000">
              <a:solidFill>
                <a:srgbClr val="666666"/>
              </a:solidFill>
              <a:latin typeface="Source Sans 3 SemiBold"/>
              <a:ea typeface="Source Sans 3 SemiBold"/>
              <a:cs typeface="Source Sans 3 SemiBold"/>
              <a:sym typeface="Source Sans 3 SemiBold"/>
            </a:endParaRPr>
          </a:p>
        </p:txBody>
      </p:sp>
      <p:pic>
        <p:nvPicPr>
          <p:cNvPr id="708" name="Google Shape;708;p86"/>
          <p:cNvPicPr preferRelativeResize="0"/>
          <p:nvPr/>
        </p:nvPicPr>
        <p:blipFill>
          <a:blip r:embed="rId3">
            <a:alphaModFix/>
          </a:blip>
          <a:stretch>
            <a:fillRect/>
          </a:stretch>
        </p:blipFill>
        <p:spPr>
          <a:xfrm>
            <a:off x="5133975" y="1393325"/>
            <a:ext cx="3648674" cy="2172800"/>
          </a:xfrm>
          <a:prstGeom prst="rect">
            <a:avLst/>
          </a:prstGeom>
          <a:noFill/>
          <a:ln>
            <a:noFill/>
          </a:ln>
        </p:spPr>
      </p:pic>
      <p:sp>
        <p:nvSpPr>
          <p:cNvPr id="709" name="Google Shape;709;p86"/>
          <p:cNvSpPr txBox="1"/>
          <p:nvPr/>
        </p:nvSpPr>
        <p:spPr>
          <a:xfrm>
            <a:off x="152400" y="1997725"/>
            <a:ext cx="461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Source Sans 3 SemiBold"/>
                <a:ea typeface="Source Sans 3 SemiBold"/>
                <a:cs typeface="Source Sans 3 SemiBold"/>
                <a:sym typeface="Source Sans 3 SemiBold"/>
              </a:rPr>
              <a:t>If available, ask a </a:t>
            </a:r>
            <a:r>
              <a:rPr b="1" lang="en" sz="1800">
                <a:solidFill>
                  <a:srgbClr val="666666"/>
                </a:solidFill>
                <a:latin typeface="Source Sans 3"/>
                <a:ea typeface="Source Sans 3"/>
                <a:cs typeface="Source Sans 3"/>
                <a:sym typeface="Source Sans 3"/>
              </a:rPr>
              <a:t>Domain Expert!</a:t>
            </a:r>
            <a:endParaRPr sz="1800">
              <a:solidFill>
                <a:srgbClr val="666666"/>
              </a:solidFill>
              <a:latin typeface="Source Sans 3 SemiBold"/>
              <a:ea typeface="Source Sans 3 SemiBold"/>
              <a:cs typeface="Source Sans 3 SemiBold"/>
              <a:sym typeface="Source Sans 3 SemiBold"/>
            </a:endParaRPr>
          </a:p>
        </p:txBody>
      </p:sp>
      <p:sp>
        <p:nvSpPr>
          <p:cNvPr id="710" name="Google Shape;710;p86"/>
          <p:cNvSpPr txBox="1"/>
          <p:nvPr/>
        </p:nvSpPr>
        <p:spPr>
          <a:xfrm>
            <a:off x="152400" y="1371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666666"/>
                </a:solidFill>
                <a:latin typeface="Source Sans 3 SemiBold"/>
                <a:ea typeface="Source Sans 3 SemiBold"/>
                <a:cs typeface="Source Sans 3 SemiBold"/>
                <a:sym typeface="Source Sans 3 SemiBold"/>
              </a:rPr>
              <a:t>How can we find N?</a:t>
            </a:r>
            <a:endParaRPr/>
          </a:p>
        </p:txBody>
      </p:sp>
      <p:pic>
        <p:nvPicPr>
          <p:cNvPr id="711" name="Google Shape;711;p86"/>
          <p:cNvPicPr preferRelativeResize="0"/>
          <p:nvPr/>
        </p:nvPicPr>
        <p:blipFill>
          <a:blip r:embed="rId4">
            <a:alphaModFix/>
          </a:blip>
          <a:stretch>
            <a:fillRect/>
          </a:stretch>
        </p:blipFill>
        <p:spPr>
          <a:xfrm>
            <a:off x="735025" y="3566124"/>
            <a:ext cx="7201966" cy="1571925"/>
          </a:xfrm>
          <a:prstGeom prst="rect">
            <a:avLst/>
          </a:prstGeom>
          <a:noFill/>
          <a:ln>
            <a:noFill/>
          </a:ln>
        </p:spPr>
      </p:pic>
      <p:sp>
        <p:nvSpPr>
          <p:cNvPr id="712" name="Google Shape;712;p86"/>
          <p:cNvSpPr txBox="1"/>
          <p:nvPr/>
        </p:nvSpPr>
        <p:spPr>
          <a:xfrm>
            <a:off x="152400" y="2438400"/>
            <a:ext cx="3529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Source Sans 3 SemiBold"/>
                <a:ea typeface="Source Sans 3 SemiBold"/>
                <a:cs typeface="Source Sans 3 SemiBold"/>
                <a:sym typeface="Source Sans 3 SemiBold"/>
              </a:rPr>
              <a:t>Otherwise, we can estimate this with lagged features, and ranking metrics (e.g. corr)</a:t>
            </a:r>
            <a:endParaRPr sz="1800">
              <a:solidFill>
                <a:srgbClr val="666666"/>
              </a:solidFill>
              <a:latin typeface="Source Sans 3 SemiBold"/>
              <a:ea typeface="Source Sans 3 SemiBold"/>
              <a:cs typeface="Source Sans 3 SemiBold"/>
              <a:sym typeface="Source Sans 3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6" name="Shape 716"/>
        <p:cNvGrpSpPr/>
        <p:nvPr/>
      </p:nvGrpSpPr>
      <p:grpSpPr>
        <a:xfrm>
          <a:off x="0" y="0"/>
          <a:ext cx="0" cy="0"/>
          <a:chOff x="0" y="0"/>
          <a:chExt cx="0" cy="0"/>
        </a:xfrm>
      </p:grpSpPr>
      <p:pic>
        <p:nvPicPr>
          <p:cNvPr id="717" name="Google Shape;717;p87"/>
          <p:cNvPicPr preferRelativeResize="0"/>
          <p:nvPr/>
        </p:nvPicPr>
        <p:blipFill>
          <a:blip r:embed="rId3">
            <a:alphaModFix/>
          </a:blip>
          <a:stretch>
            <a:fillRect/>
          </a:stretch>
        </p:blipFill>
        <p:spPr>
          <a:xfrm>
            <a:off x="4819963" y="3248400"/>
            <a:ext cx="3247575" cy="701400"/>
          </a:xfrm>
          <a:prstGeom prst="rect">
            <a:avLst/>
          </a:prstGeom>
          <a:noFill/>
          <a:ln>
            <a:noFill/>
          </a:ln>
        </p:spPr>
      </p:pic>
      <p:sp>
        <p:nvSpPr>
          <p:cNvPr id="718" name="Google Shape;718;p87"/>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Feature Selection and Ranking Metrics</a:t>
            </a:r>
            <a:endParaRPr b="1" sz="2800">
              <a:solidFill>
                <a:srgbClr val="1B786F"/>
              </a:solidFill>
              <a:latin typeface="Source Sans 3"/>
              <a:ea typeface="Source Sans 3"/>
              <a:cs typeface="Source Sans 3"/>
              <a:sym typeface="Source Sans 3"/>
            </a:endParaRPr>
          </a:p>
        </p:txBody>
      </p:sp>
      <p:sp>
        <p:nvSpPr>
          <p:cNvPr id="719" name="Google Shape;719;p87"/>
          <p:cNvSpPr txBox="1"/>
          <p:nvPr/>
        </p:nvSpPr>
        <p:spPr>
          <a:xfrm>
            <a:off x="4494500" y="3949800"/>
            <a:ext cx="3898500" cy="7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B969C"/>
                </a:solidFill>
                <a:highlight>
                  <a:schemeClr val="lt1"/>
                </a:highlight>
                <a:latin typeface="Courier New"/>
                <a:ea typeface="Courier New"/>
                <a:cs typeface="Courier New"/>
                <a:sym typeface="Courier New"/>
              </a:rPr>
              <a:t>-&gt; from sklearn.feature_selection import mutual_info_regression</a:t>
            </a:r>
            <a:endParaRPr b="1" sz="1200">
              <a:solidFill>
                <a:srgbClr val="2B969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200">
                <a:solidFill>
                  <a:srgbClr val="2B969C"/>
                </a:solidFill>
                <a:highlight>
                  <a:schemeClr val="lt1"/>
                </a:highlight>
                <a:latin typeface="Courier New"/>
                <a:ea typeface="Courier New"/>
                <a:cs typeface="Courier New"/>
                <a:sym typeface="Courier New"/>
              </a:rPr>
              <a:t>-&gt; pd.Series.corr(labels)</a:t>
            </a:r>
            <a:endParaRPr b="1" sz="1200">
              <a:solidFill>
                <a:srgbClr val="2B969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200">
                <a:solidFill>
                  <a:srgbClr val="2B969C"/>
                </a:solidFill>
                <a:highlight>
                  <a:schemeClr val="lt1"/>
                </a:highlight>
                <a:latin typeface="Courier New"/>
                <a:ea typeface="Courier New"/>
                <a:cs typeface="Courier New"/>
                <a:sym typeface="Courier New"/>
              </a:rPr>
              <a:t>-&gt; pd.Series.nunique()</a:t>
            </a:r>
            <a:endParaRPr b="1" sz="1200">
              <a:solidFill>
                <a:srgbClr val="2B969C"/>
              </a:solidFill>
              <a:highlight>
                <a:schemeClr val="lt1"/>
              </a:highlight>
              <a:latin typeface="Courier New"/>
              <a:ea typeface="Courier New"/>
              <a:cs typeface="Courier New"/>
              <a:sym typeface="Courier New"/>
            </a:endParaRPr>
          </a:p>
        </p:txBody>
      </p:sp>
      <p:sp>
        <p:nvSpPr>
          <p:cNvPr id="720" name="Google Shape;720;p87"/>
          <p:cNvSpPr txBox="1"/>
          <p:nvPr/>
        </p:nvSpPr>
        <p:spPr>
          <a:xfrm>
            <a:off x="152400" y="729724"/>
            <a:ext cx="5026500" cy="104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Feature Space:</a:t>
            </a:r>
            <a:endParaRPr i="1" sz="2000">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1000"/>
              </a:spcBef>
              <a:spcAft>
                <a:spcPts val="0"/>
              </a:spcAft>
              <a:buNone/>
            </a:pPr>
            <a:r>
              <a:rPr lang="en" sz="1600">
                <a:solidFill>
                  <a:srgbClr val="666666"/>
                </a:solidFill>
                <a:latin typeface="Source Sans 3 SemiBold"/>
                <a:ea typeface="Source Sans 3 SemiBold"/>
                <a:cs typeface="Source Sans 3 SemiBold"/>
                <a:sym typeface="Source Sans 3 SemiBold"/>
              </a:rPr>
              <a:t>-&gt;</a:t>
            </a:r>
            <a:r>
              <a:rPr lang="en">
                <a:solidFill>
                  <a:srgbClr val="666666"/>
                </a:solidFill>
                <a:latin typeface="Source Sans 3 SemiBold"/>
                <a:ea typeface="Source Sans 3 SemiBold"/>
                <a:cs typeface="Source Sans 3 SemiBold"/>
                <a:sym typeface="Source Sans 3 SemiBold"/>
              </a:rPr>
              <a:t> 100’s to 1000’s of raw &amp; </a:t>
            </a:r>
            <a:endParaRPr>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0"/>
              </a:spcBef>
              <a:spcAft>
                <a:spcPts val="0"/>
              </a:spcAft>
              <a:buNone/>
            </a:pPr>
            <a:r>
              <a:rPr lang="en">
                <a:solidFill>
                  <a:srgbClr val="666666"/>
                </a:solidFill>
                <a:latin typeface="Source Sans 3 SemiBold"/>
                <a:ea typeface="Source Sans 3 SemiBold"/>
                <a:cs typeface="Source Sans 3 SemiBold"/>
                <a:sym typeface="Source Sans 3 SemiBold"/>
              </a:rPr>
              <a:t>transformed metrics</a:t>
            </a:r>
            <a:endParaRPr>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0"/>
              </a:spcBef>
              <a:spcAft>
                <a:spcPts val="0"/>
              </a:spcAft>
              <a:buNone/>
            </a:pPr>
            <a:r>
              <a:t/>
            </a:r>
            <a:endParaRPr i="1" sz="2000">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0"/>
              </a:spcBef>
              <a:spcAft>
                <a:spcPts val="0"/>
              </a:spcAft>
              <a:buNone/>
            </a:pPr>
            <a:r>
              <a:t/>
            </a:r>
            <a:endParaRPr>
              <a:solidFill>
                <a:srgbClr val="666666"/>
              </a:solidFill>
              <a:latin typeface="Source Sans 3 SemiBold"/>
              <a:ea typeface="Source Sans 3 SemiBold"/>
              <a:cs typeface="Source Sans 3 SemiBold"/>
              <a:sym typeface="Source Sans 3 SemiBold"/>
            </a:endParaRPr>
          </a:p>
        </p:txBody>
      </p:sp>
      <p:pic>
        <p:nvPicPr>
          <p:cNvPr id="721" name="Google Shape;721;p87"/>
          <p:cNvPicPr preferRelativeResize="0"/>
          <p:nvPr/>
        </p:nvPicPr>
        <p:blipFill>
          <a:blip r:embed="rId4">
            <a:alphaModFix/>
          </a:blip>
          <a:stretch>
            <a:fillRect/>
          </a:stretch>
        </p:blipFill>
        <p:spPr>
          <a:xfrm>
            <a:off x="3619807" y="729725"/>
            <a:ext cx="5470669" cy="2204100"/>
          </a:xfrm>
          <a:prstGeom prst="rect">
            <a:avLst/>
          </a:prstGeom>
          <a:noFill/>
          <a:ln>
            <a:noFill/>
          </a:ln>
        </p:spPr>
      </p:pic>
      <p:sp>
        <p:nvSpPr>
          <p:cNvPr id="722" name="Google Shape;722;p87"/>
          <p:cNvSpPr txBox="1"/>
          <p:nvPr/>
        </p:nvSpPr>
        <p:spPr>
          <a:xfrm>
            <a:off x="152400" y="1981200"/>
            <a:ext cx="3409500" cy="126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Systematic Filtering Methods:</a:t>
            </a:r>
            <a:endParaRPr i="1" sz="2000">
              <a:solidFill>
                <a:srgbClr val="666666"/>
              </a:solidFill>
              <a:latin typeface="Source Sans 3 SemiBold"/>
              <a:ea typeface="Source Sans 3 SemiBold"/>
              <a:cs typeface="Source Sans 3 SemiBold"/>
              <a:sym typeface="Source Sans 3 SemiBold"/>
            </a:endParaRPr>
          </a:p>
          <a:p>
            <a:pPr indent="-317500" lvl="0" marL="457200" rtl="0" algn="l">
              <a:spcBef>
                <a:spcPts val="1000"/>
              </a:spcBef>
              <a:spcAft>
                <a:spcPts val="0"/>
              </a:spcAft>
              <a:buClr>
                <a:srgbClr val="666666"/>
              </a:buClr>
              <a:buSzPts val="1400"/>
              <a:buFont typeface="Source Sans 3 SemiBold"/>
              <a:buAutoNum type="arabicPeriod"/>
            </a:pPr>
            <a:r>
              <a:rPr lang="en">
                <a:solidFill>
                  <a:srgbClr val="666666"/>
                </a:solidFill>
                <a:latin typeface="Source Sans 3 SemiBold"/>
                <a:ea typeface="Source Sans 3 SemiBold"/>
                <a:cs typeface="Source Sans 3 SemiBold"/>
                <a:sym typeface="Source Sans 3 SemiBold"/>
              </a:rPr>
              <a:t>Human-In-The-Loop</a:t>
            </a:r>
            <a:endParaRPr>
              <a:solidFill>
                <a:srgbClr val="666666"/>
              </a:solidFill>
              <a:latin typeface="Source Sans 3 SemiBold"/>
              <a:ea typeface="Source Sans 3 SemiBold"/>
              <a:cs typeface="Source Sans 3 SemiBold"/>
              <a:sym typeface="Source Sans 3 SemiBold"/>
            </a:endParaRPr>
          </a:p>
          <a:p>
            <a:pPr indent="0" lvl="0" marL="0" rtl="0" algn="l">
              <a:spcBef>
                <a:spcPts val="0"/>
              </a:spcBef>
              <a:spcAft>
                <a:spcPts val="0"/>
              </a:spcAft>
              <a:buNone/>
            </a:pPr>
            <a:r>
              <a:rPr lang="en">
                <a:solidFill>
                  <a:srgbClr val="666666"/>
                </a:solidFill>
                <a:latin typeface="Source Sans 3 SemiBold"/>
                <a:ea typeface="Source Sans 3 SemiBold"/>
                <a:cs typeface="Source Sans 3 SemiBold"/>
                <a:sym typeface="Source Sans 3 SemiBold"/>
              </a:rPr>
              <a:t>Feedback (Physics-Based/ State-Space </a:t>
            </a:r>
            <a:endParaRPr>
              <a:solidFill>
                <a:srgbClr val="666666"/>
              </a:solidFill>
              <a:latin typeface="Source Sans 3 SemiBold"/>
              <a:ea typeface="Source Sans 3 SemiBold"/>
              <a:cs typeface="Source Sans 3 SemiBold"/>
              <a:sym typeface="Source Sans 3 SemiBold"/>
            </a:endParaRPr>
          </a:p>
          <a:p>
            <a:pPr indent="0" lvl="0" marL="0" rtl="0" algn="l">
              <a:spcBef>
                <a:spcPts val="0"/>
              </a:spcBef>
              <a:spcAft>
                <a:spcPts val="0"/>
              </a:spcAft>
              <a:buNone/>
            </a:pPr>
            <a:r>
              <a:rPr lang="en">
                <a:solidFill>
                  <a:srgbClr val="666666"/>
                </a:solidFill>
                <a:latin typeface="Source Sans 3 SemiBold"/>
                <a:ea typeface="Source Sans 3 SemiBold"/>
                <a:cs typeface="Source Sans 3 SemiBold"/>
                <a:sym typeface="Source Sans 3 SemiBold"/>
              </a:rPr>
              <a:t>Modelling)</a:t>
            </a:r>
            <a:endParaRPr>
              <a:solidFill>
                <a:srgbClr val="666666"/>
              </a:solidFill>
              <a:latin typeface="Source Sans 3 SemiBold"/>
              <a:ea typeface="Source Sans 3 SemiBold"/>
              <a:cs typeface="Source Sans 3 SemiBold"/>
              <a:sym typeface="Source Sans 3 SemiBold"/>
            </a:endParaRPr>
          </a:p>
        </p:txBody>
      </p:sp>
      <p:sp>
        <p:nvSpPr>
          <p:cNvPr id="723" name="Google Shape;723;p87"/>
          <p:cNvSpPr txBox="1"/>
          <p:nvPr/>
        </p:nvSpPr>
        <p:spPr>
          <a:xfrm>
            <a:off x="187700" y="31345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 </a:t>
            </a:r>
            <a:r>
              <a:rPr lang="en">
                <a:solidFill>
                  <a:srgbClr val="666666"/>
                </a:solidFill>
                <a:latin typeface="Source Sans 3 SemiBold"/>
                <a:ea typeface="Source Sans 3 SemiBold"/>
                <a:cs typeface="Source Sans 3 SemiBold"/>
                <a:sym typeface="Source Sans 3 SemiBold"/>
              </a:rPr>
              <a:t>2</a:t>
            </a:r>
            <a:r>
              <a:rPr lang="en">
                <a:solidFill>
                  <a:srgbClr val="666666"/>
                </a:solidFill>
                <a:latin typeface="Source Sans 3 SemiBold"/>
                <a:ea typeface="Source Sans 3 SemiBold"/>
                <a:cs typeface="Source Sans 3 SemiBold"/>
                <a:sym typeface="Source Sans 3 SemiBold"/>
              </a:rPr>
              <a:t>.      Mutual Information/ Absolute Correlation Scores</a:t>
            </a:r>
            <a:endParaRPr>
              <a:solidFill>
                <a:srgbClr val="666666"/>
              </a:solidFill>
              <a:latin typeface="Source Sans 3 SemiBold"/>
              <a:ea typeface="Source Sans 3 SemiBold"/>
              <a:cs typeface="Source Sans 3 SemiBold"/>
              <a:sym typeface="Source Sans 3 SemiBold"/>
            </a:endParaRPr>
          </a:p>
        </p:txBody>
      </p:sp>
      <p:sp>
        <p:nvSpPr>
          <p:cNvPr id="724" name="Google Shape;724;p87"/>
          <p:cNvSpPr txBox="1"/>
          <p:nvPr/>
        </p:nvSpPr>
        <p:spPr>
          <a:xfrm>
            <a:off x="187700" y="38060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 </a:t>
            </a:r>
            <a:r>
              <a:rPr lang="en">
                <a:solidFill>
                  <a:srgbClr val="666666"/>
                </a:solidFill>
                <a:latin typeface="Source Sans 3 SemiBold"/>
                <a:ea typeface="Source Sans 3 SemiBold"/>
                <a:cs typeface="Source Sans 3 SemiBold"/>
                <a:sym typeface="Source Sans 3 SemiBold"/>
              </a:rPr>
              <a:t>3</a:t>
            </a:r>
            <a:r>
              <a:rPr lang="en">
                <a:solidFill>
                  <a:srgbClr val="666666"/>
                </a:solidFill>
                <a:latin typeface="Source Sans 3 SemiBold"/>
                <a:ea typeface="Source Sans 3 SemiBold"/>
                <a:cs typeface="Source Sans 3 SemiBold"/>
                <a:sym typeface="Source Sans 3 SemiBold"/>
              </a:rPr>
              <a:t>.      Concentration of Noise/“Bad Data”, nunique(), etc.</a:t>
            </a:r>
            <a:endParaRPr>
              <a:solidFill>
                <a:srgbClr val="666666"/>
              </a:solidFill>
              <a:latin typeface="Source Sans 3 SemiBold"/>
              <a:ea typeface="Source Sans 3 SemiBold"/>
              <a:cs typeface="Source Sans 3 SemiBold"/>
              <a:sym typeface="Source Sans 3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8" name="Shape 728"/>
        <p:cNvGrpSpPr/>
        <p:nvPr/>
      </p:nvGrpSpPr>
      <p:grpSpPr>
        <a:xfrm>
          <a:off x="0" y="0"/>
          <a:ext cx="0" cy="0"/>
          <a:chOff x="0" y="0"/>
          <a:chExt cx="0" cy="0"/>
        </a:xfrm>
      </p:grpSpPr>
      <p:pic>
        <p:nvPicPr>
          <p:cNvPr id="729" name="Google Shape;729;p88"/>
          <p:cNvPicPr preferRelativeResize="0"/>
          <p:nvPr/>
        </p:nvPicPr>
        <p:blipFill>
          <a:blip r:embed="rId3">
            <a:alphaModFix/>
          </a:blip>
          <a:stretch>
            <a:fillRect/>
          </a:stretch>
        </p:blipFill>
        <p:spPr>
          <a:xfrm>
            <a:off x="152400" y="999825"/>
            <a:ext cx="8839204" cy="2675931"/>
          </a:xfrm>
          <a:prstGeom prst="rect">
            <a:avLst/>
          </a:prstGeom>
          <a:noFill/>
          <a:ln>
            <a:noFill/>
          </a:ln>
        </p:spPr>
      </p:pic>
      <p:sp>
        <p:nvSpPr>
          <p:cNvPr id="730" name="Google Shape;730;p88"/>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Train/Deploy</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4" name="Shape 734"/>
        <p:cNvGrpSpPr/>
        <p:nvPr/>
      </p:nvGrpSpPr>
      <p:grpSpPr>
        <a:xfrm>
          <a:off x="0" y="0"/>
          <a:ext cx="0" cy="0"/>
          <a:chOff x="0" y="0"/>
          <a:chExt cx="0" cy="0"/>
        </a:xfrm>
      </p:grpSpPr>
      <p:pic>
        <p:nvPicPr>
          <p:cNvPr id="735" name="Google Shape;735;p89"/>
          <p:cNvPicPr preferRelativeResize="0"/>
          <p:nvPr/>
        </p:nvPicPr>
        <p:blipFill>
          <a:blip r:embed="rId3">
            <a:alphaModFix/>
          </a:blip>
          <a:stretch>
            <a:fillRect/>
          </a:stretch>
        </p:blipFill>
        <p:spPr>
          <a:xfrm>
            <a:off x="152400" y="999825"/>
            <a:ext cx="8839204" cy="2675931"/>
          </a:xfrm>
          <a:prstGeom prst="rect">
            <a:avLst/>
          </a:prstGeom>
          <a:noFill/>
          <a:ln>
            <a:noFill/>
          </a:ln>
        </p:spPr>
      </p:pic>
      <p:pic>
        <p:nvPicPr>
          <p:cNvPr id="736" name="Google Shape;736;p89"/>
          <p:cNvPicPr preferRelativeResize="0"/>
          <p:nvPr/>
        </p:nvPicPr>
        <p:blipFill>
          <a:blip r:embed="rId4">
            <a:alphaModFix/>
          </a:blip>
          <a:stretch>
            <a:fillRect/>
          </a:stretch>
        </p:blipFill>
        <p:spPr>
          <a:xfrm>
            <a:off x="570825" y="3985523"/>
            <a:ext cx="2450400" cy="944225"/>
          </a:xfrm>
          <a:prstGeom prst="rect">
            <a:avLst/>
          </a:prstGeom>
          <a:noFill/>
          <a:ln>
            <a:noFill/>
          </a:ln>
          <a:effectLst>
            <a:outerShdw blurRad="57150" rotWithShape="0" algn="bl" dir="5400000" dist="19050">
              <a:srgbClr val="000000">
                <a:alpha val="50000"/>
              </a:srgbClr>
            </a:outerShdw>
          </a:effectLst>
        </p:spPr>
      </p:pic>
      <p:pic>
        <p:nvPicPr>
          <p:cNvPr id="737" name="Google Shape;737;p89"/>
          <p:cNvPicPr preferRelativeResize="0"/>
          <p:nvPr/>
        </p:nvPicPr>
        <p:blipFill>
          <a:blip r:embed="rId5">
            <a:alphaModFix/>
          </a:blip>
          <a:stretch>
            <a:fillRect/>
          </a:stretch>
        </p:blipFill>
        <p:spPr>
          <a:xfrm>
            <a:off x="3688100" y="3985525"/>
            <a:ext cx="2444189" cy="944225"/>
          </a:xfrm>
          <a:prstGeom prst="rect">
            <a:avLst/>
          </a:prstGeom>
          <a:noFill/>
          <a:ln>
            <a:noFill/>
          </a:ln>
        </p:spPr>
      </p:pic>
      <p:pic>
        <p:nvPicPr>
          <p:cNvPr id="738" name="Google Shape;738;p89"/>
          <p:cNvPicPr preferRelativeResize="0"/>
          <p:nvPr/>
        </p:nvPicPr>
        <p:blipFill>
          <a:blip r:embed="rId6">
            <a:alphaModFix/>
          </a:blip>
          <a:stretch>
            <a:fillRect/>
          </a:stretch>
        </p:blipFill>
        <p:spPr>
          <a:xfrm>
            <a:off x="6799175" y="3997613"/>
            <a:ext cx="920050" cy="920050"/>
          </a:xfrm>
          <a:prstGeom prst="rect">
            <a:avLst/>
          </a:prstGeom>
          <a:noFill/>
          <a:ln>
            <a:noFill/>
          </a:ln>
        </p:spPr>
      </p:pic>
      <p:sp>
        <p:nvSpPr>
          <p:cNvPr id="739" name="Google Shape;739;p89"/>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Train/Deploy</a:t>
            </a:r>
            <a:endParaRPr b="1" sz="2800">
              <a:solidFill>
                <a:srgbClr val="1B786F"/>
              </a:solidFill>
              <a:latin typeface="Source Sans 3"/>
              <a:ea typeface="Source Sans 3"/>
              <a:cs typeface="Source Sans 3"/>
              <a:sym typeface="Source Sans 3"/>
            </a:endParaRPr>
          </a:p>
        </p:txBody>
      </p:sp>
      <p:sp>
        <p:nvSpPr>
          <p:cNvPr id="740" name="Google Shape;740;p89"/>
          <p:cNvSpPr txBox="1"/>
          <p:nvPr/>
        </p:nvSpPr>
        <p:spPr>
          <a:xfrm>
            <a:off x="7576000" y="4520250"/>
            <a:ext cx="1100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Open Sans Light"/>
                <a:ea typeface="Open Sans Light"/>
                <a:cs typeface="Open Sans Light"/>
                <a:sym typeface="Open Sans Light"/>
              </a:rPr>
              <a:t>Dataflow</a:t>
            </a:r>
            <a:endParaRPr sz="1800">
              <a:solidFill>
                <a:schemeClr val="lt2"/>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3"/>
          <p:cNvSpPr txBox="1"/>
          <p:nvPr>
            <p:ph idx="4294967295" type="title"/>
          </p:nvPr>
        </p:nvSpPr>
        <p:spPr>
          <a:xfrm>
            <a:off x="457200" y="0"/>
            <a:ext cx="8229600" cy="6858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A Perfect Storm for </a:t>
            </a:r>
            <a:r>
              <a:rPr lang="en"/>
              <a:t>Manufacturers</a:t>
            </a:r>
            <a:endParaRPr/>
          </a:p>
        </p:txBody>
      </p:sp>
      <p:sp>
        <p:nvSpPr>
          <p:cNvPr id="407" name="Google Shape;407;p63"/>
          <p:cNvSpPr txBox="1"/>
          <p:nvPr/>
        </p:nvSpPr>
        <p:spPr>
          <a:xfrm>
            <a:off x="11729156" y="6482292"/>
            <a:ext cx="462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002069"/>
                </a:solidFill>
                <a:latin typeface="Garamond"/>
                <a:ea typeface="Garamond"/>
                <a:cs typeface="Garamond"/>
                <a:sym typeface="Garamond"/>
              </a:rPr>
              <a:t>‹#›</a:t>
            </a:fld>
            <a:endParaRPr sz="1200">
              <a:solidFill>
                <a:srgbClr val="002069"/>
              </a:solidFill>
              <a:latin typeface="Garamond"/>
              <a:ea typeface="Garamond"/>
              <a:cs typeface="Garamond"/>
              <a:sym typeface="Garamond"/>
            </a:endParaRPr>
          </a:p>
        </p:txBody>
      </p:sp>
      <p:graphicFrame>
        <p:nvGraphicFramePr>
          <p:cNvPr id="408" name="Google Shape;408;p63"/>
          <p:cNvGraphicFramePr/>
          <p:nvPr/>
        </p:nvGraphicFramePr>
        <p:xfrm>
          <a:off x="973713" y="2914500"/>
          <a:ext cx="3000000" cy="3000000"/>
        </p:xfrm>
        <a:graphic>
          <a:graphicData uri="http://schemas.openxmlformats.org/drawingml/2006/table">
            <a:tbl>
              <a:tblPr>
                <a:noFill/>
                <a:tableStyleId>{16DF5F59-E323-46F7-ABD7-2EFE16FE0B13}</a:tableStyleId>
              </a:tblPr>
              <a:tblGrid>
                <a:gridCol w="2514275"/>
                <a:gridCol w="947225"/>
                <a:gridCol w="878100"/>
              </a:tblGrid>
              <a:tr h="137725">
                <a:tc gridSpan="3">
                  <a:txBody>
                    <a:bodyPr/>
                    <a:lstStyle/>
                    <a:p>
                      <a:pPr indent="0" lvl="0" marL="0" rtl="0" algn="ctr">
                        <a:spcBef>
                          <a:spcPts val="0"/>
                        </a:spcBef>
                        <a:spcAft>
                          <a:spcPts val="0"/>
                        </a:spcAft>
                        <a:buNone/>
                      </a:pPr>
                      <a:r>
                        <a:rPr b="1" lang="en" sz="1300">
                          <a:solidFill>
                            <a:schemeClr val="lt1"/>
                          </a:solidFill>
                          <a:latin typeface="Source Sans 3"/>
                          <a:ea typeface="Source Sans 3"/>
                          <a:cs typeface="Source Sans 3"/>
                          <a:sym typeface="Source Sans 3"/>
                        </a:rPr>
                        <a:t>A Typical Manufacturer’s Workforce</a:t>
                      </a:r>
                      <a:endParaRPr b="1" sz="1300">
                        <a:solidFill>
                          <a:schemeClr val="lt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hMerge="1"/>
                <a:tc hMerge="1"/>
              </a:tr>
              <a:tr h="330100">
                <a:tc>
                  <a:txBody>
                    <a:bodyPr/>
                    <a:lstStyle/>
                    <a:p>
                      <a:pPr indent="0" lvl="0" marL="0" rtl="0" algn="l">
                        <a:spcBef>
                          <a:spcPts val="0"/>
                        </a:spcBef>
                        <a:spcAft>
                          <a:spcPts val="0"/>
                        </a:spcAft>
                        <a:buNone/>
                      </a:pPr>
                      <a:r>
                        <a:t/>
                      </a:r>
                      <a:endParaRPr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u="sng">
                          <a:latin typeface="Source Sans 3"/>
                          <a:ea typeface="Source Sans 3"/>
                          <a:cs typeface="Source Sans 3"/>
                          <a:sym typeface="Source Sans 3"/>
                        </a:rPr>
                        <a:t>2018</a:t>
                      </a:r>
                      <a:endParaRPr b="1" sz="1200" u="sng">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u="sng">
                          <a:latin typeface="Source Sans 3"/>
                          <a:ea typeface="Source Sans 3"/>
                          <a:cs typeface="Source Sans 3"/>
                          <a:sym typeface="Source Sans 3"/>
                        </a:rPr>
                        <a:t>2024</a:t>
                      </a:r>
                      <a:endParaRPr b="1" sz="1200" u="sng">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0100">
                <a:tc>
                  <a:txBody>
                    <a:bodyPr/>
                    <a:lstStyle/>
                    <a:p>
                      <a:pPr indent="0" lvl="0" marL="0" rtl="0" algn="l">
                        <a:spcBef>
                          <a:spcPts val="0"/>
                        </a:spcBef>
                        <a:spcAft>
                          <a:spcPts val="0"/>
                        </a:spcAft>
                        <a:buNone/>
                      </a:pPr>
                      <a:r>
                        <a:rPr b="1" lang="en" sz="1200">
                          <a:solidFill>
                            <a:schemeClr val="dk1"/>
                          </a:solidFill>
                          <a:latin typeface="Source Sans 3"/>
                          <a:ea typeface="Source Sans 3"/>
                          <a:cs typeface="Source Sans 3"/>
                          <a:sym typeface="Source Sans 3"/>
                        </a:rPr>
                        <a:t>Average Tenure</a:t>
                      </a:r>
                      <a:endParaRPr b="1" sz="1200">
                        <a:solidFill>
                          <a:schemeClr val="dk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Source Sans 3"/>
                          <a:ea typeface="Source Sans 3"/>
                          <a:cs typeface="Source Sans 3"/>
                          <a:sym typeface="Source Sans 3"/>
                        </a:rPr>
                        <a:t>20 Years</a:t>
                      </a:r>
                      <a:endParaRPr b="1"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Source Sans 3"/>
                          <a:ea typeface="Source Sans 3"/>
                          <a:cs typeface="Source Sans 3"/>
                          <a:sym typeface="Source Sans 3"/>
                        </a:rPr>
                        <a:t>3 Years</a:t>
                      </a:r>
                      <a:endParaRPr b="1" sz="1200">
                        <a:solidFill>
                          <a:schemeClr val="accent4"/>
                        </a:solidFill>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0100">
                <a:tc>
                  <a:txBody>
                    <a:bodyPr/>
                    <a:lstStyle/>
                    <a:p>
                      <a:pPr indent="0" lvl="0" marL="0" rtl="0" algn="l">
                        <a:spcBef>
                          <a:spcPts val="0"/>
                        </a:spcBef>
                        <a:spcAft>
                          <a:spcPts val="0"/>
                        </a:spcAft>
                        <a:buNone/>
                      </a:pPr>
                      <a:r>
                        <a:rPr b="1" lang="en" sz="1200">
                          <a:solidFill>
                            <a:schemeClr val="dk1"/>
                          </a:solidFill>
                          <a:latin typeface="Source Sans 3"/>
                          <a:ea typeface="Source Sans 3"/>
                          <a:cs typeface="Source Sans 3"/>
                          <a:sym typeface="Source Sans 3"/>
                        </a:rPr>
                        <a:t>Average Time in Position</a:t>
                      </a:r>
                      <a:endParaRPr b="1" sz="1200">
                        <a:solidFill>
                          <a:schemeClr val="dk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Source Sans 3"/>
                          <a:ea typeface="Source Sans 3"/>
                          <a:cs typeface="Source Sans 3"/>
                          <a:sym typeface="Source Sans 3"/>
                        </a:rPr>
                        <a:t>7 Years</a:t>
                      </a:r>
                      <a:endParaRPr b="1"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Source Sans 3"/>
                          <a:ea typeface="Source Sans 3"/>
                          <a:cs typeface="Source Sans 3"/>
                          <a:sym typeface="Source Sans 3"/>
                        </a:rPr>
                        <a:t>9 Months</a:t>
                      </a:r>
                      <a:endParaRPr b="1" sz="1200">
                        <a:solidFill>
                          <a:schemeClr val="accent4"/>
                        </a:solidFill>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700">
                <a:tc>
                  <a:txBody>
                    <a:bodyPr/>
                    <a:lstStyle/>
                    <a:p>
                      <a:pPr indent="0" lvl="0" marL="0" rtl="0" algn="l">
                        <a:spcBef>
                          <a:spcPts val="0"/>
                        </a:spcBef>
                        <a:spcAft>
                          <a:spcPts val="0"/>
                        </a:spcAft>
                        <a:buNone/>
                      </a:pPr>
                      <a:r>
                        <a:rPr b="1" lang="en" sz="1200">
                          <a:solidFill>
                            <a:schemeClr val="dk1"/>
                          </a:solidFill>
                          <a:latin typeface="Source Sans 3"/>
                          <a:ea typeface="Source Sans 3"/>
                          <a:cs typeface="Source Sans 3"/>
                          <a:sym typeface="Source Sans 3"/>
                        </a:rPr>
                        <a:t>Average 3-Month Retention Rate</a:t>
                      </a:r>
                      <a:endParaRPr b="1" sz="1200">
                        <a:solidFill>
                          <a:schemeClr val="dk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Source Sans 3"/>
                          <a:ea typeface="Source Sans 3"/>
                          <a:cs typeface="Source Sans 3"/>
                          <a:sym typeface="Source Sans 3"/>
                        </a:rPr>
                        <a:t>90%</a:t>
                      </a:r>
                      <a:endParaRPr b="1"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Source Sans 3"/>
                          <a:ea typeface="Source Sans 3"/>
                          <a:cs typeface="Source Sans 3"/>
                          <a:sym typeface="Source Sans 3"/>
                        </a:rPr>
                        <a:t>50%</a:t>
                      </a:r>
                      <a:endParaRPr b="1" sz="1200">
                        <a:solidFill>
                          <a:schemeClr val="accent4"/>
                        </a:solidFill>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409" name="Google Shape;409;p63"/>
          <p:cNvGrpSpPr/>
          <p:nvPr/>
        </p:nvGrpSpPr>
        <p:grpSpPr>
          <a:xfrm>
            <a:off x="1341036" y="927250"/>
            <a:ext cx="6461917" cy="1644500"/>
            <a:chOff x="4361100" y="2497375"/>
            <a:chExt cx="4187078" cy="1644500"/>
          </a:xfrm>
        </p:grpSpPr>
        <p:pic>
          <p:nvPicPr>
            <p:cNvPr id="410" name="Google Shape;410;p63"/>
            <p:cNvPicPr preferRelativeResize="0"/>
            <p:nvPr/>
          </p:nvPicPr>
          <p:blipFill rotWithShape="1">
            <a:blip r:embed="rId3">
              <a:alphaModFix/>
            </a:blip>
            <a:srcRect b="24926" l="7316" r="1799" t="11192"/>
            <a:stretch/>
          </p:blipFill>
          <p:spPr>
            <a:xfrm>
              <a:off x="4795750" y="2836875"/>
              <a:ext cx="3752428" cy="1094096"/>
            </a:xfrm>
            <a:prstGeom prst="rect">
              <a:avLst/>
            </a:prstGeom>
            <a:noFill/>
            <a:ln>
              <a:noFill/>
            </a:ln>
          </p:spPr>
        </p:pic>
        <p:sp>
          <p:nvSpPr>
            <p:cNvPr id="411" name="Google Shape;411;p63"/>
            <p:cNvSpPr txBox="1"/>
            <p:nvPr/>
          </p:nvSpPr>
          <p:spPr>
            <a:xfrm>
              <a:off x="4469650" y="3830575"/>
              <a:ext cx="3261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40</a:t>
              </a:r>
              <a:endParaRPr sz="1100">
                <a:solidFill>
                  <a:schemeClr val="dk1"/>
                </a:solidFill>
                <a:latin typeface="Source Sans 3"/>
                <a:ea typeface="Source Sans 3"/>
                <a:cs typeface="Source Sans 3"/>
                <a:sym typeface="Source Sans 3"/>
              </a:endParaRPr>
            </a:p>
          </p:txBody>
        </p:sp>
        <p:sp>
          <p:nvSpPr>
            <p:cNvPr id="412" name="Google Shape;412;p63"/>
            <p:cNvSpPr txBox="1"/>
            <p:nvPr/>
          </p:nvSpPr>
          <p:spPr>
            <a:xfrm>
              <a:off x="4469650" y="3512425"/>
              <a:ext cx="3261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60</a:t>
              </a:r>
              <a:endParaRPr sz="1100">
                <a:solidFill>
                  <a:schemeClr val="dk1"/>
                </a:solidFill>
                <a:latin typeface="Source Sans 3"/>
                <a:ea typeface="Source Sans 3"/>
                <a:cs typeface="Source Sans 3"/>
                <a:sym typeface="Source Sans 3"/>
              </a:endParaRPr>
            </a:p>
          </p:txBody>
        </p:sp>
        <p:sp>
          <p:nvSpPr>
            <p:cNvPr id="413" name="Google Shape;413;p63"/>
            <p:cNvSpPr txBox="1"/>
            <p:nvPr/>
          </p:nvSpPr>
          <p:spPr>
            <a:xfrm>
              <a:off x="4469650" y="3201163"/>
              <a:ext cx="3261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80</a:t>
              </a:r>
              <a:endParaRPr sz="1100">
                <a:solidFill>
                  <a:schemeClr val="dk1"/>
                </a:solidFill>
                <a:latin typeface="Source Sans 3"/>
                <a:ea typeface="Source Sans 3"/>
                <a:cs typeface="Source Sans 3"/>
                <a:sym typeface="Source Sans 3"/>
              </a:endParaRPr>
            </a:p>
          </p:txBody>
        </p:sp>
        <p:sp>
          <p:nvSpPr>
            <p:cNvPr id="414" name="Google Shape;414;p63"/>
            <p:cNvSpPr txBox="1"/>
            <p:nvPr/>
          </p:nvSpPr>
          <p:spPr>
            <a:xfrm>
              <a:off x="4443250" y="2886463"/>
              <a:ext cx="3789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100</a:t>
              </a:r>
              <a:endParaRPr sz="1100">
                <a:solidFill>
                  <a:schemeClr val="dk1"/>
                </a:solidFill>
                <a:latin typeface="Source Sans 3"/>
                <a:ea typeface="Source Sans 3"/>
                <a:cs typeface="Source Sans 3"/>
                <a:sym typeface="Source Sans 3"/>
              </a:endParaRPr>
            </a:p>
          </p:txBody>
        </p:sp>
        <p:sp>
          <p:nvSpPr>
            <p:cNvPr id="415" name="Google Shape;415;p63"/>
            <p:cNvSpPr txBox="1"/>
            <p:nvPr/>
          </p:nvSpPr>
          <p:spPr>
            <a:xfrm>
              <a:off x="4947738"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1990</a:t>
              </a:r>
              <a:endParaRPr sz="1100">
                <a:solidFill>
                  <a:schemeClr val="dk1"/>
                </a:solidFill>
                <a:latin typeface="Source Sans 3"/>
                <a:ea typeface="Source Sans 3"/>
                <a:cs typeface="Source Sans 3"/>
                <a:sym typeface="Source Sans 3"/>
              </a:endParaRPr>
            </a:p>
          </p:txBody>
        </p:sp>
        <p:sp>
          <p:nvSpPr>
            <p:cNvPr id="416" name="Google Shape;416;p63"/>
            <p:cNvSpPr txBox="1"/>
            <p:nvPr/>
          </p:nvSpPr>
          <p:spPr>
            <a:xfrm>
              <a:off x="5977200"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2000</a:t>
              </a:r>
              <a:endParaRPr sz="1100">
                <a:solidFill>
                  <a:schemeClr val="dk1"/>
                </a:solidFill>
                <a:latin typeface="Source Sans 3"/>
                <a:ea typeface="Source Sans 3"/>
                <a:cs typeface="Source Sans 3"/>
                <a:sym typeface="Source Sans 3"/>
              </a:endParaRPr>
            </a:p>
          </p:txBody>
        </p:sp>
        <p:sp>
          <p:nvSpPr>
            <p:cNvPr id="417" name="Google Shape;417;p63"/>
            <p:cNvSpPr txBox="1"/>
            <p:nvPr/>
          </p:nvSpPr>
          <p:spPr>
            <a:xfrm>
              <a:off x="7006650"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2010</a:t>
              </a:r>
              <a:endParaRPr sz="1100">
                <a:solidFill>
                  <a:schemeClr val="dk1"/>
                </a:solidFill>
                <a:latin typeface="Source Sans 3"/>
                <a:ea typeface="Source Sans 3"/>
                <a:cs typeface="Source Sans 3"/>
                <a:sym typeface="Source Sans 3"/>
              </a:endParaRPr>
            </a:p>
          </p:txBody>
        </p:sp>
        <p:sp>
          <p:nvSpPr>
            <p:cNvPr id="418" name="Google Shape;418;p63"/>
            <p:cNvSpPr txBox="1"/>
            <p:nvPr/>
          </p:nvSpPr>
          <p:spPr>
            <a:xfrm>
              <a:off x="8021750"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2020</a:t>
              </a:r>
              <a:endParaRPr sz="1100">
                <a:solidFill>
                  <a:schemeClr val="dk1"/>
                </a:solidFill>
                <a:latin typeface="Source Sans 3"/>
                <a:ea typeface="Source Sans 3"/>
                <a:cs typeface="Source Sans 3"/>
                <a:sym typeface="Source Sans 3"/>
              </a:endParaRPr>
            </a:p>
          </p:txBody>
        </p:sp>
        <p:sp>
          <p:nvSpPr>
            <p:cNvPr id="419" name="Google Shape;419;p63"/>
            <p:cNvSpPr txBox="1"/>
            <p:nvPr/>
          </p:nvSpPr>
          <p:spPr>
            <a:xfrm rot="-5400000">
              <a:off x="3853350" y="3394227"/>
              <a:ext cx="12264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solidFill>
                    <a:schemeClr val="dk1"/>
                  </a:solidFill>
                  <a:latin typeface="Source Sans 3"/>
                  <a:ea typeface="Source Sans 3"/>
                  <a:cs typeface="Source Sans 3"/>
                  <a:sym typeface="Source Sans 3"/>
                </a:rPr>
                <a:t>Index 2017 = 100</a:t>
              </a:r>
              <a:endParaRPr i="1" sz="1100">
                <a:solidFill>
                  <a:schemeClr val="dk1"/>
                </a:solidFill>
                <a:latin typeface="Source Sans 3"/>
                <a:ea typeface="Source Sans 3"/>
                <a:cs typeface="Source Sans 3"/>
                <a:sym typeface="Source Sans 3"/>
              </a:endParaRPr>
            </a:p>
          </p:txBody>
        </p:sp>
        <p:sp>
          <p:nvSpPr>
            <p:cNvPr id="420" name="Google Shape;420;p63"/>
            <p:cNvSpPr txBox="1"/>
            <p:nvPr/>
          </p:nvSpPr>
          <p:spPr>
            <a:xfrm>
              <a:off x="4795746" y="2497375"/>
              <a:ext cx="3725400" cy="28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Source Sans 3"/>
                  <a:ea typeface="Source Sans 3"/>
                  <a:cs typeface="Source Sans 3"/>
                  <a:sym typeface="Source Sans 3"/>
                </a:rPr>
                <a:t>Manufacturing Labor Productivity (Output/Hr)</a:t>
              </a:r>
              <a:endParaRPr b="1" sz="1300">
                <a:solidFill>
                  <a:schemeClr val="lt1"/>
                </a:solidFill>
                <a:latin typeface="Source Sans 3"/>
                <a:ea typeface="Source Sans 3"/>
                <a:cs typeface="Source Sans 3"/>
                <a:sym typeface="Source Sans 3"/>
              </a:endParaRPr>
            </a:p>
          </p:txBody>
        </p:sp>
      </p:grpSp>
      <p:sp>
        <p:nvSpPr>
          <p:cNvPr id="421" name="Google Shape;421;p63"/>
          <p:cNvSpPr/>
          <p:nvPr/>
        </p:nvSpPr>
        <p:spPr>
          <a:xfrm>
            <a:off x="4295425" y="4116750"/>
            <a:ext cx="139800" cy="2109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22" name="Google Shape;422;p63"/>
          <p:cNvSpPr/>
          <p:nvPr/>
        </p:nvSpPr>
        <p:spPr>
          <a:xfrm>
            <a:off x="4295425" y="3758100"/>
            <a:ext cx="139800" cy="2109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23" name="Google Shape;423;p63"/>
          <p:cNvSpPr/>
          <p:nvPr/>
        </p:nvSpPr>
        <p:spPr>
          <a:xfrm>
            <a:off x="4295425" y="4475400"/>
            <a:ext cx="139800" cy="2109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24" name="Google Shape;424;p63"/>
          <p:cNvSpPr txBox="1"/>
          <p:nvPr/>
        </p:nvSpPr>
        <p:spPr>
          <a:xfrm>
            <a:off x="5508075" y="2914500"/>
            <a:ext cx="4187100" cy="17256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100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Productivity Plateauing </a:t>
            </a:r>
            <a:endParaRPr sz="1000">
              <a:solidFill>
                <a:srgbClr val="666666"/>
              </a:solidFill>
              <a:latin typeface="Source Sans 3 SemiBold"/>
              <a:ea typeface="Source Sans 3 SemiBold"/>
              <a:cs typeface="Source Sans 3 SemiBold"/>
              <a:sym typeface="Source Sans 3 SemiBold"/>
            </a:endParaRPr>
          </a:p>
          <a:p>
            <a:pPr indent="-323850" lvl="0" marL="457200" rtl="0" algn="l">
              <a:lnSpc>
                <a:spcPct val="200000"/>
              </a:lnSpc>
              <a:spcBef>
                <a:spcPts val="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Workforce Challenges</a:t>
            </a:r>
            <a:endParaRPr sz="1500">
              <a:solidFill>
                <a:srgbClr val="666666"/>
              </a:solidFill>
              <a:latin typeface="Source Sans 3 SemiBold"/>
              <a:ea typeface="Source Sans 3 SemiBold"/>
              <a:cs typeface="Source Sans 3 SemiBold"/>
              <a:sym typeface="Source Sans 3 SemiBold"/>
            </a:endParaRPr>
          </a:p>
          <a:p>
            <a:pPr indent="-323850" lvl="0" marL="457200" rtl="0" algn="l">
              <a:lnSpc>
                <a:spcPct val="200000"/>
              </a:lnSpc>
              <a:spcBef>
                <a:spcPts val="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Demand &amp; Asset Growth</a:t>
            </a:r>
            <a:endParaRPr sz="1500">
              <a:solidFill>
                <a:srgbClr val="666666"/>
              </a:solidFill>
              <a:latin typeface="Source Sans 3 SemiBold"/>
              <a:ea typeface="Source Sans 3 SemiBold"/>
              <a:cs typeface="Source Sans 3 SemiBold"/>
              <a:sym typeface="Source Sans 3 SemiBold"/>
            </a:endParaRPr>
          </a:p>
          <a:p>
            <a:pPr indent="-323850" lvl="0" marL="457200" rtl="0" algn="l">
              <a:lnSpc>
                <a:spcPct val="200000"/>
              </a:lnSpc>
              <a:spcBef>
                <a:spcPts val="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Margin &amp; Competitive Pressures</a:t>
            </a:r>
            <a:endParaRPr sz="1500">
              <a:solidFill>
                <a:srgbClr val="666666"/>
              </a:solidFill>
              <a:latin typeface="Source Sans 3 SemiBold"/>
              <a:ea typeface="Source Sans 3 SemiBold"/>
              <a:cs typeface="Source Sans 3 SemiBold"/>
              <a:sym typeface="Source Sans 3 SemiBold"/>
            </a:endParaRPr>
          </a:p>
        </p:txBody>
      </p:sp>
      <p:sp>
        <p:nvSpPr>
          <p:cNvPr id="425" name="Google Shape;425;p63"/>
          <p:cNvSpPr txBox="1"/>
          <p:nvPr/>
        </p:nvSpPr>
        <p:spPr>
          <a:xfrm>
            <a:off x="4216725" y="4834050"/>
            <a:ext cx="43998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sz="800">
                <a:solidFill>
                  <a:schemeClr val="dk2"/>
                </a:solidFill>
                <a:latin typeface="Source Sans 3"/>
                <a:ea typeface="Source Sans 3"/>
                <a:cs typeface="Source Sans 3"/>
                <a:sym typeface="Source Sans 3"/>
              </a:rPr>
              <a:t>Sources: LNS Research, FRED, U.S. Bureau of Labor Statistics</a:t>
            </a:r>
            <a:endParaRPr i="1" sz="800">
              <a:solidFill>
                <a:schemeClr val="dk2"/>
              </a:solidFill>
              <a:latin typeface="Source Sans 3"/>
              <a:ea typeface="Source Sans 3"/>
              <a:cs typeface="Source Sans 3"/>
              <a:sym typeface="Source Sans 3"/>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4" name="Shape 744"/>
        <p:cNvGrpSpPr/>
        <p:nvPr/>
      </p:nvGrpSpPr>
      <p:grpSpPr>
        <a:xfrm>
          <a:off x="0" y="0"/>
          <a:ext cx="0" cy="0"/>
          <a:chOff x="0" y="0"/>
          <a:chExt cx="0" cy="0"/>
        </a:xfrm>
      </p:grpSpPr>
      <p:sp>
        <p:nvSpPr>
          <p:cNvPr id="745" name="Google Shape;745;p90"/>
          <p:cNvSpPr txBox="1"/>
          <p:nvPr>
            <p:ph idx="4294967295" type="title"/>
          </p:nvPr>
        </p:nvSpPr>
        <p:spPr>
          <a:xfrm>
            <a:off x="152400" y="164150"/>
            <a:ext cx="6941400" cy="5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Pipeline - Registered to MLFlow</a:t>
            </a:r>
            <a:endParaRPr b="1" sz="2800">
              <a:solidFill>
                <a:srgbClr val="1B786F"/>
              </a:solidFill>
              <a:latin typeface="Source Sans 3"/>
              <a:ea typeface="Source Sans 3"/>
              <a:cs typeface="Source Sans 3"/>
              <a:sym typeface="Source Sans 3"/>
            </a:endParaRPr>
          </a:p>
        </p:txBody>
      </p:sp>
      <p:pic>
        <p:nvPicPr>
          <p:cNvPr id="746" name="Google Shape;746;p90"/>
          <p:cNvPicPr preferRelativeResize="0"/>
          <p:nvPr/>
        </p:nvPicPr>
        <p:blipFill>
          <a:blip r:embed="rId3">
            <a:alphaModFix/>
          </a:blip>
          <a:stretch>
            <a:fillRect/>
          </a:stretch>
        </p:blipFill>
        <p:spPr>
          <a:xfrm>
            <a:off x="152400" y="1156250"/>
            <a:ext cx="8839204" cy="26241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0" name="Shape 750"/>
        <p:cNvGrpSpPr/>
        <p:nvPr/>
      </p:nvGrpSpPr>
      <p:grpSpPr>
        <a:xfrm>
          <a:off x="0" y="0"/>
          <a:ext cx="0" cy="0"/>
          <a:chOff x="0" y="0"/>
          <a:chExt cx="0" cy="0"/>
        </a:xfrm>
      </p:grpSpPr>
      <p:pic>
        <p:nvPicPr>
          <p:cNvPr id="751" name="Google Shape;751;p91"/>
          <p:cNvPicPr preferRelativeResize="0"/>
          <p:nvPr/>
        </p:nvPicPr>
        <p:blipFill rotWithShape="1">
          <a:blip r:embed="rId3">
            <a:alphaModFix/>
          </a:blip>
          <a:srcRect b="0" l="0" r="10023" t="0"/>
          <a:stretch/>
        </p:blipFill>
        <p:spPr>
          <a:xfrm>
            <a:off x="152400" y="304800"/>
            <a:ext cx="7953526" cy="4566349"/>
          </a:xfrm>
          <a:prstGeom prst="rect">
            <a:avLst/>
          </a:prstGeom>
          <a:noFill/>
          <a:ln>
            <a:noFill/>
          </a:ln>
        </p:spPr>
      </p:pic>
      <p:pic>
        <p:nvPicPr>
          <p:cNvPr id="752" name="Google Shape;752;p91"/>
          <p:cNvPicPr preferRelativeResize="0"/>
          <p:nvPr/>
        </p:nvPicPr>
        <p:blipFill rotWithShape="1">
          <a:blip r:embed="rId3">
            <a:alphaModFix/>
          </a:blip>
          <a:srcRect b="14683" l="0" r="0" t="0"/>
          <a:stretch/>
        </p:blipFill>
        <p:spPr>
          <a:xfrm>
            <a:off x="152400" y="304800"/>
            <a:ext cx="8839552" cy="3895749"/>
          </a:xfrm>
          <a:prstGeom prst="rect">
            <a:avLst/>
          </a:prstGeom>
          <a:noFill/>
          <a:ln>
            <a:noFill/>
          </a:ln>
        </p:spPr>
      </p:pic>
      <p:sp>
        <p:nvSpPr>
          <p:cNvPr id="753" name="Google Shape;753;p91"/>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Sample Pipeline</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7" name="Shape 757"/>
        <p:cNvGrpSpPr/>
        <p:nvPr/>
      </p:nvGrpSpPr>
      <p:grpSpPr>
        <a:xfrm>
          <a:off x="0" y="0"/>
          <a:ext cx="0" cy="0"/>
          <a:chOff x="0" y="0"/>
          <a:chExt cx="0" cy="0"/>
        </a:xfrm>
      </p:grpSpPr>
      <p:pic>
        <p:nvPicPr>
          <p:cNvPr id="758" name="Google Shape;758;p92"/>
          <p:cNvPicPr preferRelativeResize="0"/>
          <p:nvPr/>
        </p:nvPicPr>
        <p:blipFill>
          <a:blip r:embed="rId3">
            <a:alphaModFix/>
          </a:blip>
          <a:stretch>
            <a:fillRect/>
          </a:stretch>
        </p:blipFill>
        <p:spPr>
          <a:xfrm>
            <a:off x="4122375" y="399200"/>
            <a:ext cx="3490050" cy="4345100"/>
          </a:xfrm>
          <a:prstGeom prst="rect">
            <a:avLst/>
          </a:prstGeom>
          <a:noFill/>
          <a:ln>
            <a:noFill/>
          </a:ln>
        </p:spPr>
      </p:pic>
      <p:sp>
        <p:nvSpPr>
          <p:cNvPr id="759" name="Google Shape;759;p92"/>
          <p:cNvSpPr txBox="1"/>
          <p:nvPr>
            <p:ph idx="4294967295" type="title"/>
          </p:nvPr>
        </p:nvSpPr>
        <p:spPr>
          <a:xfrm>
            <a:off x="457200" y="164150"/>
            <a:ext cx="6941400" cy="5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MLFlow Artifacts</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93"/>
          <p:cNvPicPr preferRelativeResize="0"/>
          <p:nvPr/>
        </p:nvPicPr>
        <p:blipFill>
          <a:blip r:embed="rId3">
            <a:alphaModFix/>
          </a:blip>
          <a:stretch>
            <a:fillRect/>
          </a:stretch>
        </p:blipFill>
        <p:spPr>
          <a:xfrm>
            <a:off x="0" y="749650"/>
            <a:ext cx="8991601" cy="3630871"/>
          </a:xfrm>
          <a:prstGeom prst="rect">
            <a:avLst/>
          </a:prstGeom>
          <a:noFill/>
          <a:ln>
            <a:noFill/>
          </a:ln>
        </p:spPr>
      </p:pic>
      <p:sp>
        <p:nvSpPr>
          <p:cNvPr id="765" name="Google Shape;765;p93"/>
          <p:cNvSpPr/>
          <p:nvPr/>
        </p:nvSpPr>
        <p:spPr>
          <a:xfrm>
            <a:off x="355300" y="1701275"/>
            <a:ext cx="282600" cy="20655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766" name="Google Shape;766;p93"/>
          <p:cNvSpPr/>
          <p:nvPr/>
        </p:nvSpPr>
        <p:spPr>
          <a:xfrm>
            <a:off x="355300" y="3725725"/>
            <a:ext cx="988800" cy="6120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767" name="Google Shape;767;p93"/>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Model Deployment via Apache Airflow</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4"/>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Real-Time Predictions with Dataflow </a:t>
            </a:r>
            <a:r>
              <a:rPr b="0" lang="en"/>
              <a:t>(Google Cloud)</a:t>
            </a:r>
            <a:endParaRPr b="0"/>
          </a:p>
        </p:txBody>
      </p:sp>
      <p:pic>
        <p:nvPicPr>
          <p:cNvPr id="773" name="Google Shape;773;p94"/>
          <p:cNvPicPr preferRelativeResize="0"/>
          <p:nvPr/>
        </p:nvPicPr>
        <p:blipFill>
          <a:blip r:embed="rId3">
            <a:alphaModFix/>
          </a:blip>
          <a:stretch>
            <a:fillRect/>
          </a:stretch>
        </p:blipFill>
        <p:spPr>
          <a:xfrm>
            <a:off x="8050075" y="811275"/>
            <a:ext cx="920050" cy="920050"/>
          </a:xfrm>
          <a:prstGeom prst="rect">
            <a:avLst/>
          </a:prstGeom>
          <a:noFill/>
          <a:ln>
            <a:noFill/>
          </a:ln>
        </p:spPr>
      </p:pic>
      <p:sp>
        <p:nvSpPr>
          <p:cNvPr id="774" name="Google Shape;774;p94"/>
          <p:cNvSpPr txBox="1"/>
          <p:nvPr/>
        </p:nvSpPr>
        <p:spPr>
          <a:xfrm>
            <a:off x="490150" y="811275"/>
            <a:ext cx="7468800" cy="847500"/>
          </a:xfrm>
          <a:prstGeom prst="rect">
            <a:avLst/>
          </a:prstGeom>
          <a:noFill/>
          <a:ln>
            <a:noFill/>
          </a:ln>
        </p:spPr>
        <p:txBody>
          <a:bodyPr anchorCtr="0" anchor="t" bIns="91425" lIns="0" spcFirstLastPara="1" rIns="0" wrap="square" tIns="91425">
            <a:normAutofit/>
          </a:bodyPr>
          <a:lstStyle/>
          <a:p>
            <a:pPr indent="-342900" lvl="0" marL="457200" rtl="0" algn="l">
              <a:lnSpc>
                <a:spcPct val="115000"/>
              </a:lnSpc>
              <a:spcBef>
                <a:spcPts val="0"/>
              </a:spcBef>
              <a:spcAft>
                <a:spcPts val="0"/>
              </a:spcAft>
              <a:buClr>
                <a:srgbClr val="666666"/>
              </a:buClr>
              <a:buSzPts val="1800"/>
              <a:buFont typeface="Source Sans 3 SemiBold"/>
              <a:buChar char="-"/>
            </a:pPr>
            <a:r>
              <a:rPr lang="en" sz="1800">
                <a:solidFill>
                  <a:srgbClr val="666666"/>
                </a:solidFill>
                <a:latin typeface="Source Sans 3 SemiBold"/>
                <a:ea typeface="Source Sans 3 SemiBold"/>
                <a:cs typeface="Source Sans 3 SemiBold"/>
                <a:sym typeface="Source Sans 3 SemiBold"/>
              </a:rPr>
              <a:t>DataFlow job manages real-time inference</a:t>
            </a:r>
            <a:r>
              <a:rPr lang="en" sz="1800">
                <a:solidFill>
                  <a:srgbClr val="666666"/>
                </a:solidFill>
                <a:latin typeface="Source Sans 3 SemiBold"/>
                <a:ea typeface="Source Sans 3 SemiBold"/>
                <a:cs typeface="Source Sans 3 SemiBold"/>
                <a:sym typeface="Source Sans 3 SemiBold"/>
              </a:rPr>
              <a:t>/ posting predictions to the Oden Platform</a:t>
            </a:r>
            <a:endParaRPr sz="1800">
              <a:solidFill>
                <a:srgbClr val="666666"/>
              </a:solidFill>
              <a:latin typeface="Source Sans 3 SemiBold"/>
              <a:ea typeface="Source Sans 3 SemiBold"/>
              <a:cs typeface="Source Sans 3 SemiBold"/>
              <a:sym typeface="Source Sans 3 SemiBold"/>
            </a:endParaRPr>
          </a:p>
        </p:txBody>
      </p:sp>
      <p:pic>
        <p:nvPicPr>
          <p:cNvPr id="775" name="Google Shape;775;p94"/>
          <p:cNvPicPr preferRelativeResize="0"/>
          <p:nvPr/>
        </p:nvPicPr>
        <p:blipFill>
          <a:blip r:embed="rId4">
            <a:alphaModFix/>
          </a:blip>
          <a:stretch>
            <a:fillRect/>
          </a:stretch>
        </p:blipFill>
        <p:spPr>
          <a:xfrm>
            <a:off x="457200" y="1768575"/>
            <a:ext cx="8269251" cy="268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Key Variables Example: Paper</a:t>
            </a:r>
            <a:endParaRPr/>
          </a:p>
        </p:txBody>
      </p:sp>
      <p:sp>
        <p:nvSpPr>
          <p:cNvPr id="781" name="Google Shape;781;p95"/>
          <p:cNvSpPr txBox="1"/>
          <p:nvPr>
            <p:ph idx="2" type="title"/>
          </p:nvPr>
        </p:nvSpPr>
        <p:spPr>
          <a:xfrm>
            <a:off x="457200" y="649250"/>
            <a:ext cx="8229600" cy="394500"/>
          </a:xfrm>
          <a:prstGeom prst="rect">
            <a:avLst/>
          </a:prstGeom>
        </p:spPr>
        <p:txBody>
          <a:bodyPr anchorCtr="0" anchor="t" bIns="0" lIns="0" spcFirstLastPara="1" rIns="91425" wrap="square" tIns="91425">
            <a:noAutofit/>
          </a:bodyPr>
          <a:lstStyle/>
          <a:p>
            <a:pPr indent="0" lvl="0" marL="0" rtl="0" algn="l">
              <a:spcBef>
                <a:spcPts val="0"/>
              </a:spcBef>
              <a:spcAft>
                <a:spcPts val="0"/>
              </a:spcAft>
              <a:buNone/>
            </a:pPr>
            <a:r>
              <a:rPr lang="en"/>
              <a:t>Predictive Quality Model Development</a:t>
            </a:r>
            <a:endParaRPr/>
          </a:p>
        </p:txBody>
      </p:sp>
      <p:graphicFrame>
        <p:nvGraphicFramePr>
          <p:cNvPr id="782" name="Google Shape;782;p95"/>
          <p:cNvGraphicFramePr/>
          <p:nvPr/>
        </p:nvGraphicFramePr>
        <p:xfrm>
          <a:off x="5814313" y="784863"/>
          <a:ext cx="3000000" cy="3000000"/>
        </p:xfrm>
        <a:graphic>
          <a:graphicData uri="http://schemas.openxmlformats.org/drawingml/2006/table">
            <a:tbl>
              <a:tblPr>
                <a:noFill/>
                <a:tableStyleId>{DAA3F3BD-DACE-471E-838F-012186946DD4}</a:tableStyleId>
              </a:tblPr>
              <a:tblGrid>
                <a:gridCol w="1876025"/>
                <a:gridCol w="820875"/>
              </a:tblGrid>
              <a:tr h="184225">
                <a:tc gridSpan="2">
                  <a:txBody>
                    <a:bodyPr/>
                    <a:lstStyle/>
                    <a:p>
                      <a:pPr indent="0" lvl="0" marL="0" rtl="0" algn="ctr">
                        <a:lnSpc>
                          <a:spcPct val="115000"/>
                        </a:lnSpc>
                        <a:spcBef>
                          <a:spcPts val="0"/>
                        </a:spcBef>
                        <a:spcAft>
                          <a:spcPts val="0"/>
                        </a:spcAft>
                        <a:buNone/>
                      </a:pPr>
                      <a:r>
                        <a:rPr b="1" lang="en" sz="1100">
                          <a:solidFill>
                            <a:srgbClr val="FEFEFE"/>
                          </a:solidFill>
                          <a:latin typeface="Source Sans 3"/>
                          <a:ea typeface="Source Sans 3"/>
                          <a:cs typeface="Source Sans 3"/>
                          <a:sym typeface="Source Sans 3"/>
                        </a:rPr>
                        <a:t>Ply Bond - Paper </a:t>
                      </a:r>
                      <a:endParaRPr b="1" sz="1100">
                        <a:solidFill>
                          <a:srgbClr val="FEFEFE"/>
                        </a:solidFill>
                        <a:latin typeface="Source Sans 3"/>
                        <a:ea typeface="Source Sans 3"/>
                        <a:cs typeface="Source Sans 3"/>
                        <a:sym typeface="Source Sans 3"/>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77883"/>
                    </a:solidFill>
                  </a:tcPr>
                </a:tc>
                <a:tc hMerge="1"/>
              </a:tr>
              <a:tr h="184225">
                <a:tc>
                  <a:txBody>
                    <a:bodyPr/>
                    <a:lstStyle/>
                    <a:p>
                      <a:pPr indent="0" lvl="0" marL="0" rtl="0" algn="l">
                        <a:lnSpc>
                          <a:spcPct val="115000"/>
                        </a:lnSpc>
                        <a:spcBef>
                          <a:spcPts val="0"/>
                        </a:spcBef>
                        <a:spcAft>
                          <a:spcPts val="0"/>
                        </a:spcAft>
                        <a:buNone/>
                      </a:pPr>
                      <a:r>
                        <a:rPr b="1" lang="en" sz="1100">
                          <a:solidFill>
                            <a:srgbClr val="FEFEFE"/>
                          </a:solidFill>
                          <a:latin typeface="Source Sans 3"/>
                          <a:ea typeface="Source Sans 3"/>
                          <a:cs typeface="Source Sans 3"/>
                          <a:sym typeface="Source Sans 3"/>
                        </a:rPr>
                        <a:t>Key Variable</a:t>
                      </a:r>
                      <a:endParaRPr b="1" sz="1100">
                        <a:solidFill>
                          <a:srgbClr val="FEFEFE"/>
                        </a:solidFill>
                        <a:latin typeface="Source Sans 3"/>
                        <a:ea typeface="Source Sans 3"/>
                        <a:cs typeface="Source Sans 3"/>
                        <a:sym typeface="Source Sans 3"/>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77883"/>
                    </a:solidFill>
                  </a:tcPr>
                </a:tc>
                <a:tc>
                  <a:txBody>
                    <a:bodyPr/>
                    <a:lstStyle/>
                    <a:p>
                      <a:pPr indent="0" lvl="0" marL="0" rtl="0" algn="l">
                        <a:lnSpc>
                          <a:spcPct val="115000"/>
                        </a:lnSpc>
                        <a:spcBef>
                          <a:spcPts val="0"/>
                        </a:spcBef>
                        <a:spcAft>
                          <a:spcPts val="0"/>
                        </a:spcAft>
                        <a:buNone/>
                      </a:pPr>
                      <a:r>
                        <a:rPr b="1" lang="en" sz="1100">
                          <a:solidFill>
                            <a:srgbClr val="FEFEFE"/>
                          </a:solidFill>
                          <a:latin typeface="Source Sans 3"/>
                          <a:ea typeface="Source Sans 3"/>
                          <a:cs typeface="Source Sans 3"/>
                          <a:sym typeface="Source Sans 3"/>
                        </a:rPr>
                        <a:t>Coefficient</a:t>
                      </a:r>
                      <a:endParaRPr b="1" sz="1100">
                        <a:solidFill>
                          <a:srgbClr val="FEFEFE"/>
                        </a:solidFill>
                        <a:latin typeface="Source Sans 3"/>
                        <a:ea typeface="Source Sans 3"/>
                        <a:cs typeface="Source Sans 3"/>
                        <a:sym typeface="Source Sans 3"/>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77883"/>
                    </a:solidFill>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#7 Vat Flow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-6.5224</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#10 Vat Flow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-4.1779</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Shared Waste Water</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-4.0135</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2nd Press Bottom Felt Vacuum</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-3.5552</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Bone Dry Weight (scanner)</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-3.3621</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Production Rate (tons/hr)</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-2.8738</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D Refiner HPDT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2.2074</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1st Dryer Section Speed</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2.988</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C Refiner KW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3.1313</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C Refiner HPDT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3.1394</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 Target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3.5729</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#1 Vat Lvl Output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3.5746</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D Refiner KW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4.0107</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Total HPDT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8.8416</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783" name="Google Shape;783;p95"/>
          <p:cNvSpPr txBox="1"/>
          <p:nvPr/>
        </p:nvSpPr>
        <p:spPr>
          <a:xfrm>
            <a:off x="5831325" y="3893313"/>
            <a:ext cx="2679900" cy="11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4546A"/>
                </a:solidFill>
                <a:latin typeface="Source Sans 3"/>
                <a:ea typeface="Source Sans 3"/>
                <a:cs typeface="Source Sans 3"/>
                <a:sym typeface="Source Sans 3"/>
              </a:rPr>
              <a:t>Total Process Variables:</a:t>
            </a:r>
            <a:r>
              <a:rPr b="1" lang="en" sz="1600">
                <a:solidFill>
                  <a:srgbClr val="44546A"/>
                </a:solidFill>
                <a:latin typeface="Source Sans 3"/>
                <a:ea typeface="Source Sans 3"/>
                <a:cs typeface="Source Sans 3"/>
                <a:sym typeface="Source Sans 3"/>
              </a:rPr>
              <a:t> 127</a:t>
            </a:r>
            <a:endParaRPr b="1" sz="1600">
              <a:solidFill>
                <a:srgbClr val="44546A"/>
              </a:solidFill>
              <a:latin typeface="Source Sans 3"/>
              <a:ea typeface="Source Sans 3"/>
              <a:cs typeface="Source Sans 3"/>
              <a:sym typeface="Source Sans 3"/>
            </a:endParaRPr>
          </a:p>
          <a:p>
            <a:pPr indent="0" lvl="0" marL="0" rtl="0" algn="ctr">
              <a:spcBef>
                <a:spcPts val="0"/>
              </a:spcBef>
              <a:spcAft>
                <a:spcPts val="0"/>
              </a:spcAft>
              <a:buNone/>
            </a:pPr>
            <a:r>
              <a:rPr lang="en" sz="1600">
                <a:solidFill>
                  <a:srgbClr val="44546A"/>
                </a:solidFill>
                <a:latin typeface="Source Sans 3"/>
                <a:ea typeface="Source Sans 3"/>
                <a:cs typeface="Source Sans 3"/>
                <a:sym typeface="Source Sans 3"/>
              </a:rPr>
              <a:t>Model Variables: </a:t>
            </a:r>
            <a:r>
              <a:rPr b="1" lang="en" sz="1600">
                <a:solidFill>
                  <a:srgbClr val="44546A"/>
                </a:solidFill>
                <a:latin typeface="Source Sans 3"/>
                <a:ea typeface="Source Sans 3"/>
                <a:cs typeface="Source Sans 3"/>
                <a:sym typeface="Source Sans 3"/>
              </a:rPr>
              <a:t>38</a:t>
            </a:r>
            <a:endParaRPr b="1" sz="1600">
              <a:solidFill>
                <a:srgbClr val="44546A"/>
              </a:solidFill>
              <a:latin typeface="Source Sans 3"/>
              <a:ea typeface="Source Sans 3"/>
              <a:cs typeface="Source Sans 3"/>
              <a:sym typeface="Source Sans 3"/>
            </a:endParaRPr>
          </a:p>
          <a:p>
            <a:pPr indent="0" lvl="0" marL="0" rtl="0" algn="ctr">
              <a:spcBef>
                <a:spcPts val="0"/>
              </a:spcBef>
              <a:spcAft>
                <a:spcPts val="0"/>
              </a:spcAft>
              <a:buNone/>
            </a:pPr>
            <a:r>
              <a:rPr lang="en" sz="1600">
                <a:solidFill>
                  <a:srgbClr val="44546A"/>
                </a:solidFill>
                <a:latin typeface="Source Sans 3"/>
                <a:ea typeface="Source Sans 3"/>
                <a:cs typeface="Source Sans 3"/>
                <a:sym typeface="Source Sans 3"/>
              </a:rPr>
              <a:t>Key Variables: </a:t>
            </a:r>
            <a:r>
              <a:rPr b="1" lang="en" sz="1600">
                <a:solidFill>
                  <a:schemeClr val="dk1"/>
                </a:solidFill>
                <a:latin typeface="Source Sans 3"/>
                <a:ea typeface="Source Sans 3"/>
                <a:cs typeface="Source Sans 3"/>
                <a:sym typeface="Source Sans 3"/>
              </a:rPr>
              <a:t>14</a:t>
            </a:r>
            <a:r>
              <a:rPr lang="en" sz="1600">
                <a:solidFill>
                  <a:srgbClr val="44546A"/>
                </a:solidFill>
                <a:latin typeface="Source Sans 3"/>
                <a:ea typeface="Source Sans 3"/>
                <a:cs typeface="Source Sans 3"/>
                <a:sym typeface="Source Sans 3"/>
              </a:rPr>
              <a:t> </a:t>
            </a:r>
            <a:endParaRPr sz="1600">
              <a:solidFill>
                <a:srgbClr val="44546A"/>
              </a:solidFill>
              <a:latin typeface="Source Sans 3"/>
              <a:ea typeface="Source Sans 3"/>
              <a:cs typeface="Source Sans 3"/>
              <a:sym typeface="Source Sans 3"/>
            </a:endParaRPr>
          </a:p>
        </p:txBody>
      </p:sp>
      <p:graphicFrame>
        <p:nvGraphicFramePr>
          <p:cNvPr id="784" name="Google Shape;784;p95"/>
          <p:cNvGraphicFramePr/>
          <p:nvPr/>
        </p:nvGraphicFramePr>
        <p:xfrm>
          <a:off x="1363775" y="1317813"/>
          <a:ext cx="3000000" cy="3000000"/>
        </p:xfrm>
        <a:graphic>
          <a:graphicData uri="http://schemas.openxmlformats.org/drawingml/2006/table">
            <a:tbl>
              <a:tblPr>
                <a:noFill/>
                <a:tableStyleId>{16DF5F59-E323-46F7-ABD7-2EFE16FE0B13}</a:tableStyleId>
              </a:tblPr>
              <a:tblGrid>
                <a:gridCol w="821650"/>
                <a:gridCol w="900000"/>
                <a:gridCol w="878950"/>
              </a:tblGrid>
              <a:tr h="381000">
                <a:tc>
                  <a:txBody>
                    <a:bodyPr/>
                    <a:lstStyle/>
                    <a:p>
                      <a:pPr indent="0" lvl="0" marL="0" rtl="0" algn="ctr">
                        <a:spcBef>
                          <a:spcPts val="0"/>
                        </a:spcBef>
                        <a:spcAft>
                          <a:spcPts val="0"/>
                        </a:spcAft>
                        <a:buNone/>
                      </a:pPr>
                      <a:r>
                        <a:rPr b="1" lang="en" sz="1300">
                          <a:solidFill>
                            <a:srgbClr val="097E89"/>
                          </a:solidFill>
                          <a:latin typeface="Source Sans 3"/>
                          <a:ea typeface="Source Sans 3"/>
                          <a:cs typeface="Source Sans 3"/>
                          <a:sym typeface="Source Sans 3"/>
                        </a:rPr>
                        <a:t>&gt;90%</a:t>
                      </a:r>
                      <a:r>
                        <a:rPr b="1" lang="en" sz="1300">
                          <a:latin typeface="Source Sans 3"/>
                          <a:ea typeface="Source Sans 3"/>
                          <a:cs typeface="Source Sans 3"/>
                          <a:sym typeface="Source Sans 3"/>
                        </a:rPr>
                        <a:t> </a:t>
                      </a:r>
                      <a:r>
                        <a:rPr lang="en" sz="1000">
                          <a:latin typeface="Source Sans 3"/>
                          <a:ea typeface="Source Sans 3"/>
                          <a:cs typeface="Source Sans 3"/>
                          <a:sym typeface="Source Sans 3"/>
                        </a:rPr>
                        <a:t>accuracy</a:t>
                      </a:r>
                      <a:endParaRPr sz="1000">
                        <a:latin typeface="Source Sans 3"/>
                        <a:ea typeface="Source Sans 3"/>
                        <a:cs typeface="Source Sans 3"/>
                        <a:sym typeface="Source Sans 3"/>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097E89"/>
                          </a:solidFill>
                          <a:latin typeface="Source Sans 3"/>
                          <a:ea typeface="Source Sans 3"/>
                          <a:cs typeface="Source Sans 3"/>
                          <a:sym typeface="Source Sans 3"/>
                        </a:rPr>
                        <a:t>&gt;70%</a:t>
                      </a:r>
                      <a:r>
                        <a:rPr lang="en" sz="1300">
                          <a:latin typeface="Source Sans 3"/>
                          <a:ea typeface="Source Sans 3"/>
                          <a:cs typeface="Source Sans 3"/>
                          <a:sym typeface="Source Sans 3"/>
                        </a:rPr>
                        <a:t> </a:t>
                      </a:r>
                      <a:r>
                        <a:rPr lang="en" sz="1000">
                          <a:latin typeface="Source Sans 3"/>
                          <a:ea typeface="Source Sans 3"/>
                          <a:cs typeface="Source Sans 3"/>
                          <a:sym typeface="Source Sans 3"/>
                        </a:rPr>
                        <a:t>correlation</a:t>
                      </a:r>
                      <a:endParaRPr sz="1000">
                        <a:latin typeface="Source Sans 3"/>
                        <a:ea typeface="Source Sans 3"/>
                        <a:cs typeface="Source Sans 3"/>
                        <a:sym typeface="Source Sans 3"/>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097E89"/>
                          </a:solidFill>
                          <a:latin typeface="Source Sans 3"/>
                          <a:ea typeface="Source Sans 3"/>
                          <a:cs typeface="Source Sans 3"/>
                          <a:sym typeface="Source Sans 3"/>
                        </a:rPr>
                        <a:t>&lt;3 </a:t>
                      </a:r>
                      <a:endParaRPr b="1" sz="1300">
                        <a:solidFill>
                          <a:srgbClr val="097E89"/>
                        </a:solidFill>
                        <a:latin typeface="Source Sans 3"/>
                        <a:ea typeface="Source Sans 3"/>
                        <a:cs typeface="Source Sans 3"/>
                        <a:sym typeface="Source Sans 3"/>
                      </a:endParaRPr>
                    </a:p>
                    <a:p>
                      <a:pPr indent="0" lvl="0" marL="0" rtl="0" algn="ctr">
                        <a:spcBef>
                          <a:spcPts val="0"/>
                        </a:spcBef>
                        <a:spcAft>
                          <a:spcPts val="0"/>
                        </a:spcAft>
                        <a:buNone/>
                      </a:pPr>
                      <a:r>
                        <a:rPr lang="en" sz="1000">
                          <a:latin typeface="Source Sans 3"/>
                          <a:ea typeface="Source Sans 3"/>
                          <a:cs typeface="Source Sans 3"/>
                          <a:sym typeface="Source Sans 3"/>
                        </a:rPr>
                        <a:t>sigma error</a:t>
                      </a:r>
                      <a:endParaRPr sz="1000">
                        <a:latin typeface="Source Sans 3"/>
                        <a:ea typeface="Source Sans 3"/>
                        <a:cs typeface="Source Sans 3"/>
                        <a:sym typeface="Source Sans 3"/>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785" name="Google Shape;785;p95"/>
          <p:cNvPicPr preferRelativeResize="0"/>
          <p:nvPr/>
        </p:nvPicPr>
        <p:blipFill rotWithShape="1">
          <a:blip r:embed="rId3">
            <a:alphaModFix/>
          </a:blip>
          <a:srcRect b="0" l="0" r="23465" t="0"/>
          <a:stretch/>
        </p:blipFill>
        <p:spPr>
          <a:xfrm>
            <a:off x="422838" y="1851163"/>
            <a:ext cx="5128424" cy="2496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6"/>
          <p:cNvSpPr txBox="1"/>
          <p:nvPr/>
        </p:nvSpPr>
        <p:spPr>
          <a:xfrm>
            <a:off x="490150" y="811275"/>
            <a:ext cx="5898600" cy="1869600"/>
          </a:xfrm>
          <a:prstGeom prst="rect">
            <a:avLst/>
          </a:prstGeom>
          <a:noFill/>
          <a:ln>
            <a:noFill/>
          </a:ln>
        </p:spPr>
        <p:txBody>
          <a:bodyPr anchorCtr="0" anchor="t" bIns="91425" lIns="0" spcFirstLastPara="1" rIns="0" wrap="square" tIns="91425">
            <a:normAutofit/>
          </a:bodyPr>
          <a:lstStyle/>
          <a:p>
            <a:pPr indent="0" lvl="0" marL="0" rtl="0" algn="l">
              <a:lnSpc>
                <a:spcPct val="75000"/>
              </a:lnSpc>
              <a:spcBef>
                <a:spcPts val="0"/>
              </a:spcBef>
              <a:spcAft>
                <a:spcPts val="0"/>
              </a:spcAft>
              <a:buNone/>
            </a:pPr>
            <a:r>
              <a:rPr lang="en" sz="2000">
                <a:solidFill>
                  <a:srgbClr val="666666"/>
                </a:solidFill>
                <a:latin typeface="Source Sans 3 SemiBold"/>
                <a:ea typeface="Source Sans 3 SemiBold"/>
                <a:cs typeface="Source Sans 3 SemiBold"/>
                <a:sym typeface="Source Sans 3 SemiBold"/>
              </a:rPr>
              <a:t>Fortune 500 Paper Customer</a:t>
            </a:r>
            <a:endParaRPr sz="1800">
              <a:solidFill>
                <a:srgbClr val="666666"/>
              </a:solidFill>
              <a:latin typeface="Source Sans 3 SemiBold"/>
              <a:ea typeface="Source Sans 3 SemiBold"/>
              <a:cs typeface="Source Sans 3 SemiBold"/>
              <a:sym typeface="Source Sans 3 SemiBold"/>
            </a:endParaRPr>
          </a:p>
          <a:p>
            <a:pPr indent="0" lvl="0" marL="0" rtl="0" algn="l">
              <a:lnSpc>
                <a:spcPct val="75000"/>
              </a:lnSpc>
              <a:spcBef>
                <a:spcPts val="0"/>
              </a:spcBef>
              <a:spcAft>
                <a:spcPts val="0"/>
              </a:spcAft>
              <a:buNone/>
            </a:pPr>
            <a:r>
              <a:t/>
            </a:r>
            <a:endParaRPr sz="1800">
              <a:solidFill>
                <a:srgbClr val="666666"/>
              </a:solidFill>
              <a:latin typeface="Source Sans 3"/>
              <a:ea typeface="Source Sans 3"/>
              <a:cs typeface="Source Sans 3"/>
              <a:sym typeface="Source Sans 3"/>
            </a:endParaRPr>
          </a:p>
          <a:p>
            <a:pPr indent="0" lvl="0" marL="0" rtl="0" algn="l">
              <a:lnSpc>
                <a:spcPct val="75000"/>
              </a:lnSpc>
              <a:spcBef>
                <a:spcPts val="600"/>
              </a:spcBef>
              <a:spcAft>
                <a:spcPts val="0"/>
              </a:spcAft>
              <a:buNone/>
            </a:pPr>
            <a:r>
              <a:rPr lang="en" sz="1800">
                <a:solidFill>
                  <a:srgbClr val="666666"/>
                </a:solidFill>
                <a:latin typeface="Source Sans 3 SemiBold"/>
                <a:ea typeface="Source Sans 3 SemiBold"/>
                <a:cs typeface="Source Sans 3 SemiBold"/>
                <a:sym typeface="Source Sans 3 SemiBold"/>
              </a:rPr>
              <a:t>Goal: </a:t>
            </a:r>
            <a:r>
              <a:rPr lang="en" sz="1800">
                <a:solidFill>
                  <a:srgbClr val="666666"/>
                </a:solidFill>
                <a:latin typeface="Source Sans 3"/>
                <a:ea typeface="Source Sans 3"/>
                <a:cs typeface="Source Sans 3"/>
                <a:sym typeface="Source Sans 3"/>
              </a:rPr>
              <a:t>Optimize speed &amp; reduce input Costs while </a:t>
            </a:r>
            <a:endParaRPr sz="1800">
              <a:solidFill>
                <a:srgbClr val="666666"/>
              </a:solidFill>
              <a:latin typeface="Source Sans 3"/>
              <a:ea typeface="Source Sans 3"/>
              <a:cs typeface="Source Sans 3"/>
              <a:sym typeface="Source Sans 3"/>
            </a:endParaRPr>
          </a:p>
          <a:p>
            <a:pPr indent="0" lvl="0" marL="0" rtl="0" algn="l">
              <a:lnSpc>
                <a:spcPct val="75000"/>
              </a:lnSpc>
              <a:spcBef>
                <a:spcPts val="600"/>
              </a:spcBef>
              <a:spcAft>
                <a:spcPts val="0"/>
              </a:spcAft>
              <a:buNone/>
            </a:pPr>
            <a:r>
              <a:rPr lang="en" sz="1800">
                <a:solidFill>
                  <a:srgbClr val="666666"/>
                </a:solidFill>
                <a:latin typeface="Source Sans 3"/>
                <a:ea typeface="Source Sans 3"/>
                <a:cs typeface="Source Sans 3"/>
                <a:sym typeface="Source Sans 3"/>
              </a:rPr>
              <a:t>maintaining quality</a:t>
            </a:r>
            <a:endParaRPr sz="1800">
              <a:solidFill>
                <a:srgbClr val="666666"/>
              </a:solidFill>
              <a:latin typeface="Source Sans 3"/>
              <a:ea typeface="Source Sans 3"/>
              <a:cs typeface="Source Sans 3"/>
              <a:sym typeface="Source Sans 3"/>
            </a:endParaRPr>
          </a:p>
          <a:p>
            <a:pPr indent="0" lvl="0" marL="0" rtl="0" algn="l">
              <a:lnSpc>
                <a:spcPct val="75000"/>
              </a:lnSpc>
              <a:spcBef>
                <a:spcPts val="600"/>
              </a:spcBef>
              <a:spcAft>
                <a:spcPts val="600"/>
              </a:spcAft>
              <a:buNone/>
            </a:pPr>
            <a:r>
              <a:rPr lang="en" sz="1800">
                <a:solidFill>
                  <a:srgbClr val="666666"/>
                </a:solidFill>
                <a:latin typeface="Source Sans 3 SemiBold"/>
                <a:ea typeface="Source Sans 3 SemiBold"/>
                <a:cs typeface="Source Sans 3 SemiBold"/>
                <a:sym typeface="Source Sans 3 SemiBold"/>
              </a:rPr>
              <a:t>Solution: </a:t>
            </a:r>
            <a:r>
              <a:rPr lang="en" sz="1800">
                <a:solidFill>
                  <a:srgbClr val="666666"/>
                </a:solidFill>
                <a:latin typeface="Source Sans 3"/>
                <a:ea typeface="Source Sans 3"/>
                <a:cs typeface="Source Sans 3"/>
                <a:sym typeface="Source Sans 3"/>
              </a:rPr>
              <a:t>Oden Process AI + Data Engine, first 6 months</a:t>
            </a:r>
            <a:endParaRPr sz="1800">
              <a:solidFill>
                <a:srgbClr val="666666"/>
              </a:solidFill>
              <a:latin typeface="Source Sans 3 SemiBold"/>
              <a:ea typeface="Source Sans 3 SemiBold"/>
              <a:cs typeface="Source Sans 3 SemiBold"/>
              <a:sym typeface="Source Sans 3 SemiBold"/>
            </a:endParaRPr>
          </a:p>
        </p:txBody>
      </p:sp>
      <p:sp>
        <p:nvSpPr>
          <p:cNvPr id="791" name="Google Shape;791;p96"/>
          <p:cNvSpPr txBox="1"/>
          <p:nvPr/>
        </p:nvSpPr>
        <p:spPr>
          <a:xfrm>
            <a:off x="457200" y="0"/>
            <a:ext cx="8229600" cy="685800"/>
          </a:xfrm>
          <a:prstGeom prst="rect">
            <a:avLst/>
          </a:prstGeom>
          <a:noFill/>
          <a:ln>
            <a:noFill/>
          </a:ln>
        </p:spPr>
        <p:txBody>
          <a:bodyPr anchorCtr="0" anchor="b" bIns="0" lIns="0" spcFirstLastPara="1" rIns="91425" wrap="square" tIns="91425">
            <a:noAutofit/>
          </a:bodyPr>
          <a:lstStyle/>
          <a:p>
            <a:pPr indent="0" lvl="0" marL="0" rtl="0" algn="l">
              <a:lnSpc>
                <a:spcPct val="75000"/>
              </a:lnSpc>
              <a:spcBef>
                <a:spcPts val="0"/>
              </a:spcBef>
              <a:spcAft>
                <a:spcPts val="0"/>
              </a:spcAft>
              <a:buNone/>
            </a:pPr>
            <a:r>
              <a:t/>
            </a:r>
            <a:endParaRPr b="1" sz="2800">
              <a:solidFill>
                <a:srgbClr val="077883"/>
              </a:solidFill>
              <a:latin typeface="Source Sans 3"/>
              <a:ea typeface="Source Sans 3"/>
              <a:cs typeface="Source Sans 3"/>
              <a:sym typeface="Source Sans 3"/>
            </a:endParaRPr>
          </a:p>
        </p:txBody>
      </p:sp>
      <p:sp>
        <p:nvSpPr>
          <p:cNvPr id="792" name="Google Shape;792;p96"/>
          <p:cNvSpPr txBox="1"/>
          <p:nvPr/>
        </p:nvSpPr>
        <p:spPr>
          <a:xfrm>
            <a:off x="4037692" y="2210874"/>
            <a:ext cx="2542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sz="1500">
              <a:solidFill>
                <a:srgbClr val="077883"/>
              </a:solidFill>
              <a:latin typeface="Source Sans Pro"/>
              <a:ea typeface="Source Sans Pro"/>
              <a:cs typeface="Source Sans Pro"/>
              <a:sym typeface="Source Sans Pro"/>
            </a:endParaRPr>
          </a:p>
        </p:txBody>
      </p:sp>
      <p:pic>
        <p:nvPicPr>
          <p:cNvPr id="793" name="Google Shape;793;p96"/>
          <p:cNvPicPr preferRelativeResize="0"/>
          <p:nvPr/>
        </p:nvPicPr>
        <p:blipFill rotWithShape="1">
          <a:blip r:embed="rId3">
            <a:alphaModFix/>
          </a:blip>
          <a:srcRect b="0" l="33376" r="33376" t="0"/>
          <a:stretch/>
        </p:blipFill>
        <p:spPr>
          <a:xfrm>
            <a:off x="6580200" y="0"/>
            <a:ext cx="2563799" cy="5143499"/>
          </a:xfrm>
          <a:prstGeom prst="rect">
            <a:avLst/>
          </a:prstGeom>
          <a:noFill/>
          <a:ln>
            <a:noFill/>
          </a:ln>
        </p:spPr>
      </p:pic>
      <p:sp>
        <p:nvSpPr>
          <p:cNvPr id="794" name="Google Shape;794;p96"/>
          <p:cNvSpPr txBox="1"/>
          <p:nvPr/>
        </p:nvSpPr>
        <p:spPr>
          <a:xfrm>
            <a:off x="285602" y="2428750"/>
            <a:ext cx="926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 sz="4000">
                <a:solidFill>
                  <a:srgbClr val="077883"/>
                </a:solidFill>
                <a:latin typeface="Source Sans 3 SemiBold"/>
                <a:ea typeface="Source Sans 3 SemiBold"/>
                <a:cs typeface="Source Sans 3 SemiBold"/>
                <a:sym typeface="Source Sans 3 SemiBold"/>
              </a:rPr>
              <a:t>3</a:t>
            </a:r>
            <a:r>
              <a:rPr i="0" lang="en" sz="1500" u="none" cap="none" strike="noStrike">
                <a:solidFill>
                  <a:srgbClr val="077883"/>
                </a:solidFill>
                <a:latin typeface="Source Sans 3 SemiBold"/>
                <a:ea typeface="Source Sans 3 SemiBold"/>
                <a:cs typeface="Source Sans 3 SemiBold"/>
                <a:sym typeface="Source Sans 3 SemiBold"/>
              </a:rPr>
              <a:t>%</a:t>
            </a:r>
            <a:endParaRPr i="0" sz="1500" u="none" cap="none" strike="noStrike">
              <a:solidFill>
                <a:srgbClr val="077883"/>
              </a:solidFill>
              <a:latin typeface="Source Sans 3"/>
              <a:ea typeface="Source Sans 3"/>
              <a:cs typeface="Source Sans 3"/>
              <a:sym typeface="Source Sans 3"/>
            </a:endParaRPr>
          </a:p>
        </p:txBody>
      </p:sp>
      <p:sp>
        <p:nvSpPr>
          <p:cNvPr id="795" name="Google Shape;795;p96"/>
          <p:cNvSpPr txBox="1"/>
          <p:nvPr/>
        </p:nvSpPr>
        <p:spPr>
          <a:xfrm>
            <a:off x="791100" y="2482600"/>
            <a:ext cx="2727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Increase to Line Speed</a:t>
            </a:r>
            <a:endParaRPr sz="1800">
              <a:solidFill>
                <a:srgbClr val="077883"/>
              </a:solidFill>
              <a:latin typeface="Source Sans 3"/>
              <a:ea typeface="Source Sans 3"/>
              <a:cs typeface="Source Sans 3"/>
              <a:sym typeface="Source Sans 3"/>
            </a:endParaRPr>
          </a:p>
          <a:p>
            <a:pPr indent="0" lvl="0" marL="0" rtl="0" algn="ctr">
              <a:spcBef>
                <a:spcPts val="0"/>
              </a:spcBef>
              <a:spcAft>
                <a:spcPts val="0"/>
              </a:spcAft>
              <a:buNone/>
            </a:pPr>
            <a:r>
              <a:rPr lang="en" sz="1500">
                <a:solidFill>
                  <a:srgbClr val="077883"/>
                </a:solidFill>
                <a:latin typeface="Source Sans 3 Light"/>
                <a:ea typeface="Source Sans 3 Light"/>
                <a:cs typeface="Source Sans 3 Light"/>
                <a:sym typeface="Source Sans 3 Light"/>
              </a:rPr>
              <a:t>($440K benefit/year)</a:t>
            </a:r>
            <a:endParaRPr sz="1800">
              <a:solidFill>
                <a:srgbClr val="077883"/>
              </a:solidFill>
              <a:latin typeface="Source Sans 3 Light"/>
              <a:ea typeface="Source Sans 3 Light"/>
              <a:cs typeface="Source Sans 3 Light"/>
              <a:sym typeface="Source Sans 3 Light"/>
            </a:endParaRPr>
          </a:p>
        </p:txBody>
      </p:sp>
      <p:sp>
        <p:nvSpPr>
          <p:cNvPr id="796" name="Google Shape;796;p96"/>
          <p:cNvSpPr txBox="1"/>
          <p:nvPr/>
        </p:nvSpPr>
        <p:spPr>
          <a:xfrm>
            <a:off x="654750" y="3152950"/>
            <a:ext cx="3000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Reduction in Material &amp; Energy Costs</a:t>
            </a:r>
            <a:endParaRPr sz="1800">
              <a:solidFill>
                <a:srgbClr val="077883"/>
              </a:solidFill>
              <a:latin typeface="Source Sans 3"/>
              <a:ea typeface="Source Sans 3"/>
              <a:cs typeface="Source Sans 3"/>
              <a:sym typeface="Source Sans 3"/>
            </a:endParaRPr>
          </a:p>
          <a:p>
            <a:pPr indent="0" lvl="0" marL="0" rtl="0" algn="ctr">
              <a:spcBef>
                <a:spcPts val="0"/>
              </a:spcBef>
              <a:spcAft>
                <a:spcPts val="0"/>
              </a:spcAft>
              <a:buNone/>
            </a:pPr>
            <a:r>
              <a:rPr lang="en" sz="1500">
                <a:solidFill>
                  <a:srgbClr val="077883"/>
                </a:solidFill>
                <a:latin typeface="Source Sans 3 Light"/>
                <a:ea typeface="Source Sans 3 Light"/>
                <a:cs typeface="Source Sans 3 Light"/>
                <a:sym typeface="Source Sans 3 Light"/>
              </a:rPr>
              <a:t>($505K benefit/year)</a:t>
            </a:r>
            <a:endParaRPr sz="1800">
              <a:solidFill>
                <a:srgbClr val="077883"/>
              </a:solidFill>
              <a:latin typeface="Source Sans 3 Light"/>
              <a:ea typeface="Source Sans 3 Light"/>
              <a:cs typeface="Source Sans 3 Light"/>
              <a:sym typeface="Source Sans 3 Light"/>
            </a:endParaRPr>
          </a:p>
        </p:txBody>
      </p:sp>
      <p:sp>
        <p:nvSpPr>
          <p:cNvPr id="797" name="Google Shape;797;p96"/>
          <p:cNvSpPr txBox="1"/>
          <p:nvPr/>
        </p:nvSpPr>
        <p:spPr>
          <a:xfrm>
            <a:off x="4450588" y="2733050"/>
            <a:ext cx="1910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077883"/>
                </a:solidFill>
                <a:latin typeface="Source Sans 3 SemiBold"/>
                <a:ea typeface="Source Sans 3 SemiBold"/>
                <a:cs typeface="Source Sans 3 SemiBold"/>
                <a:sym typeface="Source Sans 3 SemiBold"/>
              </a:rPr>
              <a:t>$</a:t>
            </a:r>
            <a:r>
              <a:rPr lang="en" sz="4000">
                <a:solidFill>
                  <a:srgbClr val="077883"/>
                </a:solidFill>
                <a:latin typeface="Source Sans 3 SemiBold"/>
                <a:ea typeface="Source Sans 3 SemiBold"/>
                <a:cs typeface="Source Sans 3 SemiBold"/>
                <a:sym typeface="Source Sans 3 SemiBold"/>
              </a:rPr>
              <a:t>900K+ </a:t>
            </a:r>
            <a:endParaRPr sz="1800">
              <a:latin typeface="Source Sans 3"/>
              <a:ea typeface="Source Sans 3"/>
              <a:cs typeface="Source Sans 3"/>
              <a:sym typeface="Source Sans 3"/>
            </a:endParaRPr>
          </a:p>
        </p:txBody>
      </p:sp>
      <p:sp>
        <p:nvSpPr>
          <p:cNvPr id="798" name="Google Shape;798;p96"/>
          <p:cNvSpPr txBox="1"/>
          <p:nvPr/>
        </p:nvSpPr>
        <p:spPr>
          <a:xfrm>
            <a:off x="4422538" y="3302150"/>
            <a:ext cx="1966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Savings / Year</a:t>
            </a:r>
            <a:endParaRPr sz="1800">
              <a:solidFill>
                <a:srgbClr val="077883"/>
              </a:solidFill>
              <a:latin typeface="Source Sans 3"/>
              <a:ea typeface="Source Sans 3"/>
              <a:cs typeface="Source Sans 3"/>
              <a:sym typeface="Source Sans 3"/>
            </a:endParaRPr>
          </a:p>
        </p:txBody>
      </p:sp>
      <p:sp>
        <p:nvSpPr>
          <p:cNvPr id="799" name="Google Shape;799;p96"/>
          <p:cNvSpPr/>
          <p:nvPr/>
        </p:nvSpPr>
        <p:spPr>
          <a:xfrm>
            <a:off x="3425300" y="3040700"/>
            <a:ext cx="1078200" cy="415500"/>
          </a:xfrm>
          <a:prstGeom prst="homePlate">
            <a:avLst>
              <a:gd fmla="val 50000" name="adj"/>
            </a:avLst>
          </a:prstGeom>
          <a:gradFill>
            <a:gsLst>
              <a:gs pos="0">
                <a:srgbClr val="FFFFFF"/>
              </a:gs>
              <a:gs pos="91000">
                <a:srgbClr val="83BCC1"/>
              </a:gs>
              <a:gs pos="100000">
                <a:srgbClr val="2FA4AF"/>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0" name="Google Shape;800;p96"/>
          <p:cNvSpPr txBox="1"/>
          <p:nvPr/>
        </p:nvSpPr>
        <p:spPr>
          <a:xfrm>
            <a:off x="410400" y="3085500"/>
            <a:ext cx="676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 sz="4000">
                <a:solidFill>
                  <a:srgbClr val="077883"/>
                </a:solidFill>
                <a:latin typeface="Source Sans 3 SemiBold"/>
                <a:ea typeface="Source Sans 3 SemiBold"/>
                <a:cs typeface="Source Sans 3 SemiBold"/>
                <a:sym typeface="Source Sans 3 SemiBold"/>
              </a:rPr>
              <a:t>5</a:t>
            </a:r>
            <a:r>
              <a:rPr i="0" lang="en" sz="1500" u="none" cap="none" strike="noStrike">
                <a:solidFill>
                  <a:srgbClr val="077883"/>
                </a:solidFill>
                <a:latin typeface="Source Sans 3 SemiBold"/>
                <a:ea typeface="Source Sans 3 SemiBold"/>
                <a:cs typeface="Source Sans 3 SemiBold"/>
                <a:sym typeface="Source Sans 3 SemiBold"/>
              </a:rPr>
              <a:t>%</a:t>
            </a:r>
            <a:endParaRPr i="0" sz="1500" u="none" cap="none" strike="noStrike">
              <a:solidFill>
                <a:srgbClr val="077883"/>
              </a:solidFill>
              <a:latin typeface="Source Sans 3"/>
              <a:ea typeface="Source Sans 3"/>
              <a:cs typeface="Source Sans 3"/>
              <a:sym typeface="Source Sans 3"/>
            </a:endParaRPr>
          </a:p>
        </p:txBody>
      </p:sp>
      <p:sp>
        <p:nvSpPr>
          <p:cNvPr id="801" name="Google Shape;801;p96"/>
          <p:cNvSpPr txBox="1"/>
          <p:nvPr>
            <p:ph type="title"/>
          </p:nvPr>
        </p:nvSpPr>
        <p:spPr>
          <a:xfrm>
            <a:off x="457200" y="73050"/>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Tangible Results for Pulp &amp; Paper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7"/>
          <p:cNvSpPr txBox="1"/>
          <p:nvPr/>
        </p:nvSpPr>
        <p:spPr>
          <a:xfrm>
            <a:off x="457200" y="0"/>
            <a:ext cx="6004200" cy="685800"/>
          </a:xfrm>
          <a:prstGeom prst="rect">
            <a:avLst/>
          </a:prstGeom>
          <a:noFill/>
          <a:ln>
            <a:noFill/>
          </a:ln>
        </p:spPr>
        <p:txBody>
          <a:bodyPr anchorCtr="0" anchor="b" bIns="0" lIns="0" spcFirstLastPara="1" rIns="91425" wrap="square" tIns="91425">
            <a:noAutofit/>
          </a:bodyPr>
          <a:lstStyle/>
          <a:p>
            <a:pPr indent="0" lvl="0" marL="0" rtl="0" algn="l">
              <a:lnSpc>
                <a:spcPct val="75000"/>
              </a:lnSpc>
              <a:spcBef>
                <a:spcPts val="0"/>
              </a:spcBef>
              <a:spcAft>
                <a:spcPts val="0"/>
              </a:spcAft>
              <a:buNone/>
            </a:pPr>
            <a:r>
              <a:rPr b="1" lang="en" sz="2800">
                <a:solidFill>
                  <a:srgbClr val="077883"/>
                </a:solidFill>
                <a:latin typeface="Source Sans 3"/>
                <a:ea typeface="Source Sans 3"/>
                <a:cs typeface="Source Sans 3"/>
                <a:sym typeface="Source Sans 3"/>
              </a:rPr>
              <a:t>Tangible Results for Wire &amp; Cable</a:t>
            </a:r>
            <a:endParaRPr b="1" sz="2800">
              <a:solidFill>
                <a:srgbClr val="077883"/>
              </a:solidFill>
              <a:latin typeface="Source Sans 3"/>
              <a:ea typeface="Source Sans 3"/>
              <a:cs typeface="Source Sans 3"/>
              <a:sym typeface="Source Sans 3"/>
            </a:endParaRPr>
          </a:p>
        </p:txBody>
      </p:sp>
      <p:pic>
        <p:nvPicPr>
          <p:cNvPr id="807" name="Google Shape;807;p97"/>
          <p:cNvPicPr preferRelativeResize="0"/>
          <p:nvPr/>
        </p:nvPicPr>
        <p:blipFill rotWithShape="1">
          <a:blip r:embed="rId3">
            <a:alphaModFix/>
          </a:blip>
          <a:srcRect b="0" l="12609" r="12601" t="0"/>
          <a:stretch/>
        </p:blipFill>
        <p:spPr>
          <a:xfrm>
            <a:off x="6580200" y="0"/>
            <a:ext cx="2563798" cy="5143501"/>
          </a:xfrm>
          <a:prstGeom prst="rect">
            <a:avLst/>
          </a:prstGeom>
          <a:noFill/>
          <a:ln>
            <a:noFill/>
          </a:ln>
        </p:spPr>
      </p:pic>
      <p:sp>
        <p:nvSpPr>
          <p:cNvPr id="808" name="Google Shape;808;p97"/>
          <p:cNvSpPr txBox="1"/>
          <p:nvPr/>
        </p:nvSpPr>
        <p:spPr>
          <a:xfrm>
            <a:off x="490150" y="811275"/>
            <a:ext cx="5898600" cy="2777400"/>
          </a:xfrm>
          <a:prstGeom prst="rect">
            <a:avLst/>
          </a:prstGeom>
          <a:noFill/>
          <a:ln>
            <a:noFill/>
          </a:ln>
        </p:spPr>
        <p:txBody>
          <a:bodyPr anchorCtr="0" anchor="t" bIns="91425" lIns="0" spcFirstLastPara="1" rIns="0" wrap="square" tIns="91425">
            <a:normAutofit lnSpcReduction="20000"/>
          </a:bodyPr>
          <a:lstStyle/>
          <a:p>
            <a:pPr indent="0" lvl="0" marL="0" rtl="0" algn="l">
              <a:lnSpc>
                <a:spcPct val="115000"/>
              </a:lnSpc>
              <a:spcBef>
                <a:spcPts val="0"/>
              </a:spcBef>
              <a:spcAft>
                <a:spcPts val="0"/>
              </a:spcAft>
              <a:buNone/>
            </a:pPr>
            <a:r>
              <a:rPr b="1" lang="en" sz="1800">
                <a:solidFill>
                  <a:srgbClr val="666666"/>
                </a:solidFill>
                <a:latin typeface="Source Sans 3"/>
                <a:ea typeface="Source Sans 3"/>
                <a:cs typeface="Source Sans 3"/>
                <a:sym typeface="Source Sans 3"/>
              </a:rPr>
              <a:t>Customer: </a:t>
            </a:r>
            <a:r>
              <a:rPr lang="en" sz="1800">
                <a:solidFill>
                  <a:srgbClr val="666666"/>
                </a:solidFill>
                <a:latin typeface="Source Sans 3"/>
                <a:ea typeface="Source Sans 3"/>
                <a:cs typeface="Source Sans 3"/>
                <a:sym typeface="Source Sans 3"/>
              </a:rPr>
              <a:t>#1 Electrical cable producer in North America</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Goal: </a:t>
            </a:r>
            <a:r>
              <a:rPr lang="en" sz="1800">
                <a:solidFill>
                  <a:srgbClr val="666666"/>
                </a:solidFill>
                <a:latin typeface="Source Sans 3"/>
                <a:ea typeface="Source Sans 3"/>
                <a:cs typeface="Source Sans 3"/>
                <a:sym typeface="Source Sans 3"/>
              </a:rPr>
              <a:t>Increase production through higher line speeds</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Solution: </a:t>
            </a:r>
            <a:r>
              <a:rPr lang="en" sz="1800">
                <a:solidFill>
                  <a:srgbClr val="666666"/>
                </a:solidFill>
                <a:latin typeface="Source Sans 3"/>
                <a:ea typeface="Source Sans 3"/>
                <a:cs typeface="Source Sans 3"/>
                <a:sym typeface="Source Sans 3"/>
              </a:rPr>
              <a:t>Oden Process AI</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When: </a:t>
            </a:r>
            <a:r>
              <a:rPr lang="en" sz="1800">
                <a:solidFill>
                  <a:srgbClr val="666666"/>
                </a:solidFill>
                <a:latin typeface="Source Sans 3"/>
                <a:ea typeface="Source Sans 3"/>
                <a:cs typeface="Source Sans 3"/>
                <a:sym typeface="Source Sans 3"/>
              </a:rPr>
              <a:t>90 days from go-live</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Scope: </a:t>
            </a:r>
            <a:r>
              <a:rPr lang="en" sz="1800">
                <a:solidFill>
                  <a:srgbClr val="666666"/>
                </a:solidFill>
                <a:latin typeface="Source Sans 3"/>
                <a:ea typeface="Source Sans 3"/>
                <a:cs typeface="Source Sans 3"/>
                <a:sym typeface="Source Sans 3"/>
              </a:rPr>
              <a:t>2 extrusion lines, many products</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Who: </a:t>
            </a:r>
            <a:r>
              <a:rPr lang="en" sz="1800">
                <a:solidFill>
                  <a:srgbClr val="666666"/>
                </a:solidFill>
                <a:latin typeface="Source Sans 3"/>
                <a:ea typeface="Source Sans 3"/>
                <a:cs typeface="Source Sans 3"/>
                <a:sym typeface="Source Sans 3"/>
              </a:rPr>
              <a:t>20 Operators of varying experience</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1000"/>
              </a:spcAft>
              <a:buNone/>
            </a:pPr>
            <a:r>
              <a:rPr b="1" lang="en" sz="1800">
                <a:solidFill>
                  <a:schemeClr val="dk1"/>
                </a:solidFill>
                <a:latin typeface="Source Sans 3"/>
                <a:ea typeface="Source Sans 3"/>
                <a:cs typeface="Source Sans 3"/>
                <a:sym typeface="Source Sans 3"/>
              </a:rPr>
              <a:t>Results:</a:t>
            </a:r>
            <a:endParaRPr b="1" sz="1800">
              <a:solidFill>
                <a:schemeClr val="dk1"/>
              </a:solidFill>
              <a:latin typeface="Source Sans 3"/>
              <a:ea typeface="Source Sans 3"/>
              <a:cs typeface="Source Sans 3"/>
              <a:sym typeface="Source Sans 3"/>
            </a:endParaRPr>
          </a:p>
        </p:txBody>
      </p:sp>
      <p:sp>
        <p:nvSpPr>
          <p:cNvPr id="809" name="Google Shape;809;p97"/>
          <p:cNvSpPr txBox="1"/>
          <p:nvPr/>
        </p:nvSpPr>
        <p:spPr>
          <a:xfrm>
            <a:off x="342678" y="3439125"/>
            <a:ext cx="2542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 sz="4000">
                <a:solidFill>
                  <a:srgbClr val="077883"/>
                </a:solidFill>
                <a:latin typeface="Source Sans 3 SemiBold"/>
                <a:ea typeface="Source Sans 3 SemiBold"/>
                <a:cs typeface="Source Sans 3 SemiBold"/>
                <a:sym typeface="Source Sans 3 SemiBold"/>
              </a:rPr>
              <a:t>+20</a:t>
            </a:r>
            <a:r>
              <a:rPr i="0" lang="en" sz="1500" u="none" cap="none" strike="noStrike">
                <a:solidFill>
                  <a:srgbClr val="077883"/>
                </a:solidFill>
                <a:latin typeface="Source Sans 3 SemiBold"/>
                <a:ea typeface="Source Sans 3 SemiBold"/>
                <a:cs typeface="Source Sans 3 SemiBold"/>
                <a:sym typeface="Source Sans 3 SemiBold"/>
              </a:rPr>
              <a:t>%</a:t>
            </a:r>
            <a:endParaRPr i="0" sz="1500" u="none" cap="none" strike="noStrike">
              <a:solidFill>
                <a:srgbClr val="077883"/>
              </a:solidFill>
              <a:latin typeface="Source Sans 3"/>
              <a:ea typeface="Source Sans 3"/>
              <a:cs typeface="Source Sans 3"/>
              <a:sym typeface="Source Sans 3"/>
            </a:endParaRPr>
          </a:p>
        </p:txBody>
      </p:sp>
      <p:sp>
        <p:nvSpPr>
          <p:cNvPr id="810" name="Google Shape;810;p97"/>
          <p:cNvSpPr txBox="1"/>
          <p:nvPr/>
        </p:nvSpPr>
        <p:spPr>
          <a:xfrm>
            <a:off x="490150" y="4046625"/>
            <a:ext cx="2492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Increase in </a:t>
            </a:r>
            <a:endParaRPr sz="1800">
              <a:solidFill>
                <a:srgbClr val="077883"/>
              </a:solidFill>
              <a:latin typeface="Source Sans 3"/>
              <a:ea typeface="Source Sans 3"/>
              <a:cs typeface="Source Sans 3"/>
              <a:sym typeface="Source Sans 3"/>
            </a:endParaRPr>
          </a:p>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Production Rate</a:t>
            </a:r>
            <a:endParaRPr sz="1800">
              <a:solidFill>
                <a:srgbClr val="077883"/>
              </a:solidFill>
              <a:latin typeface="Source Sans 3"/>
              <a:ea typeface="Source Sans 3"/>
              <a:cs typeface="Source Sans 3"/>
              <a:sym typeface="Source Sans 3"/>
            </a:endParaRPr>
          </a:p>
        </p:txBody>
      </p:sp>
      <p:sp>
        <p:nvSpPr>
          <p:cNvPr id="811" name="Google Shape;811;p97"/>
          <p:cNvSpPr txBox="1"/>
          <p:nvPr/>
        </p:nvSpPr>
        <p:spPr>
          <a:xfrm>
            <a:off x="4077750" y="3439125"/>
            <a:ext cx="2542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rgbClr val="077883"/>
                </a:solidFill>
                <a:latin typeface="Source Sans 3 SemiBold"/>
                <a:ea typeface="Source Sans 3 SemiBold"/>
                <a:cs typeface="Source Sans 3 SemiBold"/>
                <a:sym typeface="Source Sans 3 SemiBold"/>
              </a:rPr>
              <a:t>+5.3M</a:t>
            </a:r>
            <a:r>
              <a:rPr lang="en" sz="1500">
                <a:solidFill>
                  <a:srgbClr val="077883"/>
                </a:solidFill>
                <a:latin typeface="Source Sans 3 SemiBold"/>
                <a:ea typeface="Source Sans 3 SemiBold"/>
                <a:cs typeface="Source Sans 3 SemiBold"/>
                <a:sym typeface="Source Sans 3 SemiBold"/>
              </a:rPr>
              <a:t>ft</a:t>
            </a:r>
            <a:r>
              <a:rPr lang="en" sz="4000">
                <a:solidFill>
                  <a:srgbClr val="077883"/>
                </a:solidFill>
                <a:latin typeface="Source Sans 3 SemiBold"/>
                <a:ea typeface="Source Sans 3 SemiBold"/>
                <a:cs typeface="Source Sans 3 SemiBold"/>
                <a:sym typeface="Source Sans 3 SemiBold"/>
              </a:rPr>
              <a:t> </a:t>
            </a:r>
            <a:endParaRPr sz="1800">
              <a:latin typeface="Source Sans 3"/>
              <a:ea typeface="Source Sans 3"/>
              <a:cs typeface="Source Sans 3"/>
              <a:sym typeface="Source Sans 3"/>
            </a:endParaRPr>
          </a:p>
        </p:txBody>
      </p:sp>
      <p:sp>
        <p:nvSpPr>
          <p:cNvPr id="812" name="Google Shape;812;p97"/>
          <p:cNvSpPr txBox="1"/>
          <p:nvPr/>
        </p:nvSpPr>
        <p:spPr>
          <a:xfrm>
            <a:off x="4340700" y="4046625"/>
            <a:ext cx="2016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Additional Feet Produced over 90 days</a:t>
            </a:r>
            <a:endParaRPr sz="1800">
              <a:solidFill>
                <a:srgbClr val="077883"/>
              </a:solidFill>
              <a:latin typeface="Source Sans 3"/>
              <a:ea typeface="Source Sans 3"/>
              <a:cs typeface="Source Sans 3"/>
              <a:sym typeface="Source Sans 3"/>
            </a:endParaRPr>
          </a:p>
        </p:txBody>
      </p:sp>
      <p:sp>
        <p:nvSpPr>
          <p:cNvPr id="813" name="Google Shape;813;p97"/>
          <p:cNvSpPr/>
          <p:nvPr/>
        </p:nvSpPr>
        <p:spPr>
          <a:xfrm>
            <a:off x="3063575" y="3824025"/>
            <a:ext cx="1078200" cy="415500"/>
          </a:xfrm>
          <a:prstGeom prst="homePlate">
            <a:avLst>
              <a:gd fmla="val 50000" name="adj"/>
            </a:avLst>
          </a:prstGeom>
          <a:gradFill>
            <a:gsLst>
              <a:gs pos="0">
                <a:srgbClr val="FFFFFF"/>
              </a:gs>
              <a:gs pos="91000">
                <a:srgbClr val="83BCC1"/>
              </a:gs>
              <a:gs pos="100000">
                <a:srgbClr val="2FA4AF"/>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4" name="Google Shape;814;p97"/>
          <p:cNvSpPr txBox="1"/>
          <p:nvPr>
            <p:ph idx="12" type="sldNum"/>
          </p:nvPr>
        </p:nvSpPr>
        <p:spPr>
          <a:xfrm>
            <a:off x="2565300" y="4870625"/>
            <a:ext cx="656700" cy="1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Source Sans 3"/>
                <a:ea typeface="Source Sans 3"/>
                <a:cs typeface="Source Sans 3"/>
                <a:sym typeface="Source Sans 3"/>
              </a:rPr>
              <a:t>‹#›</a:t>
            </a:fld>
            <a:endParaRPr>
              <a:latin typeface="Source Sans 3"/>
              <a:ea typeface="Source Sans 3"/>
              <a:cs typeface="Source Sans 3"/>
              <a:sym typeface="Source Sans 3"/>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8"/>
          <p:cNvSpPr/>
          <p:nvPr/>
        </p:nvSpPr>
        <p:spPr>
          <a:xfrm>
            <a:off x="0" y="-5850"/>
            <a:ext cx="9144000" cy="5155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98"/>
          <p:cNvPicPr preferRelativeResize="0"/>
          <p:nvPr/>
        </p:nvPicPr>
        <p:blipFill rotWithShape="1">
          <a:blip r:embed="rId3">
            <a:alphaModFix/>
          </a:blip>
          <a:srcRect b="0" l="0" r="0" t="0"/>
          <a:stretch/>
        </p:blipFill>
        <p:spPr>
          <a:xfrm>
            <a:off x="459175" y="439400"/>
            <a:ext cx="1806651" cy="379750"/>
          </a:xfrm>
          <a:prstGeom prst="rect">
            <a:avLst/>
          </a:prstGeom>
          <a:noFill/>
          <a:ln>
            <a:noFill/>
          </a:ln>
        </p:spPr>
      </p:pic>
      <p:sp>
        <p:nvSpPr>
          <p:cNvPr id="821" name="Google Shape;821;p98"/>
          <p:cNvSpPr txBox="1"/>
          <p:nvPr/>
        </p:nvSpPr>
        <p:spPr>
          <a:xfrm>
            <a:off x="248150" y="1841125"/>
            <a:ext cx="5158500" cy="1711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4300">
                <a:solidFill>
                  <a:schemeClr val="lt1"/>
                </a:solidFill>
                <a:latin typeface="Source Sans Pro"/>
                <a:ea typeface="Source Sans Pro"/>
                <a:cs typeface="Source Sans Pro"/>
                <a:sym typeface="Source Sans Pro"/>
              </a:rPr>
              <a:t>Tha</a:t>
            </a:r>
            <a:r>
              <a:rPr lang="en" sz="4300">
                <a:solidFill>
                  <a:schemeClr val="lt1"/>
                </a:solidFill>
                <a:latin typeface="Source Sans 3"/>
                <a:ea typeface="Source Sans 3"/>
                <a:cs typeface="Source Sans 3"/>
                <a:sym typeface="Source Sans 3"/>
              </a:rPr>
              <a:t>nk You!</a:t>
            </a:r>
            <a:endParaRPr sz="4300">
              <a:solidFill>
                <a:schemeClr val="lt1"/>
              </a:solidFill>
              <a:latin typeface="Source Sans 3"/>
              <a:ea typeface="Source Sans 3"/>
              <a:cs typeface="Source Sans 3"/>
              <a:sym typeface="Source Sans 3"/>
            </a:endParaRPr>
          </a:p>
          <a:p>
            <a:pPr indent="0" lvl="0" marL="0" rtl="0" algn="l">
              <a:lnSpc>
                <a:spcPct val="115000"/>
              </a:lnSpc>
              <a:spcBef>
                <a:spcPts val="0"/>
              </a:spcBef>
              <a:spcAft>
                <a:spcPts val="0"/>
              </a:spcAft>
              <a:buNone/>
            </a:pPr>
            <a:r>
              <a:rPr lang="en" sz="2400">
                <a:solidFill>
                  <a:srgbClr val="00CDD0"/>
                </a:solidFill>
                <a:latin typeface="Source Sans 3"/>
                <a:ea typeface="Source Sans 3"/>
                <a:cs typeface="Source Sans 3"/>
                <a:sym typeface="Source Sans 3"/>
              </a:rPr>
              <a:t>ode</a:t>
            </a:r>
            <a:r>
              <a:rPr lang="en" sz="2400">
                <a:solidFill>
                  <a:srgbClr val="00CDD0"/>
                </a:solidFill>
                <a:latin typeface="Source Sans Pro"/>
                <a:ea typeface="Source Sans Pro"/>
                <a:cs typeface="Source Sans Pro"/>
                <a:sym typeface="Source Sans Pro"/>
              </a:rPr>
              <a:t>n.io</a:t>
            </a:r>
            <a:endParaRPr sz="2400">
              <a:solidFill>
                <a:srgbClr val="00CDD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2400">
                <a:solidFill>
                  <a:srgbClr val="00CDD0"/>
                </a:solidFill>
                <a:latin typeface="Source Sans Pro"/>
                <a:ea typeface="Source Sans Pro"/>
                <a:cs typeface="Source Sans Pro"/>
                <a:sym typeface="Source Sans Pro"/>
              </a:rPr>
              <a:t>joseppy.ca</a:t>
            </a:r>
            <a:endParaRPr sz="2400">
              <a:solidFill>
                <a:srgbClr val="00CDD0"/>
              </a:solidFill>
              <a:latin typeface="Source Sans Pro"/>
              <a:ea typeface="Source Sans Pro"/>
              <a:cs typeface="Source Sans Pro"/>
              <a:sym typeface="Source Sans Pro"/>
            </a:endParaRPr>
          </a:p>
        </p:txBody>
      </p:sp>
      <p:pic>
        <p:nvPicPr>
          <p:cNvPr id="822" name="Google Shape;822;p98"/>
          <p:cNvPicPr preferRelativeResize="0"/>
          <p:nvPr/>
        </p:nvPicPr>
        <p:blipFill rotWithShape="1">
          <a:blip r:embed="rId4">
            <a:alphaModFix/>
          </a:blip>
          <a:srcRect b="7440" l="-8332" r="30963" t="7626"/>
          <a:stretch/>
        </p:blipFill>
        <p:spPr>
          <a:xfrm>
            <a:off x="4415200" y="-5850"/>
            <a:ext cx="4728800" cy="5155202"/>
          </a:xfrm>
          <a:prstGeom prst="rect">
            <a:avLst/>
          </a:prstGeom>
          <a:noFill/>
          <a:ln>
            <a:noFill/>
          </a:ln>
        </p:spPr>
      </p:pic>
      <p:pic>
        <p:nvPicPr>
          <p:cNvPr id="823" name="Google Shape;823;p98"/>
          <p:cNvPicPr preferRelativeResize="0"/>
          <p:nvPr/>
        </p:nvPicPr>
        <p:blipFill>
          <a:blip r:embed="rId5">
            <a:alphaModFix/>
          </a:blip>
          <a:stretch>
            <a:fillRect/>
          </a:stretch>
        </p:blipFill>
        <p:spPr>
          <a:xfrm>
            <a:off x="4045425" y="0"/>
            <a:ext cx="51435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7" name="Shape 827"/>
        <p:cNvGrpSpPr/>
        <p:nvPr/>
      </p:nvGrpSpPr>
      <p:grpSpPr>
        <a:xfrm>
          <a:off x="0" y="0"/>
          <a:ext cx="0" cy="0"/>
          <a:chOff x="0" y="0"/>
          <a:chExt cx="0" cy="0"/>
        </a:xfrm>
      </p:grpSpPr>
      <p:sp>
        <p:nvSpPr>
          <p:cNvPr id="828" name="Google Shape;828;p99"/>
          <p:cNvSpPr txBox="1"/>
          <p:nvPr/>
        </p:nvSpPr>
        <p:spPr>
          <a:xfrm>
            <a:off x="226354" y="758051"/>
            <a:ext cx="8621700" cy="23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FA4AF"/>
                </a:solidFill>
                <a:latin typeface="Source Sans Pro"/>
                <a:ea typeface="Source Sans Pro"/>
                <a:cs typeface="Source Sans Pro"/>
                <a:sym typeface="Source Sans Pro"/>
              </a:rPr>
              <a:t> </a:t>
            </a:r>
            <a:endParaRPr b="0" i="0" sz="1200" u="none" cap="none" strike="noStrike">
              <a:solidFill>
                <a:srgbClr val="818181"/>
              </a:solidFill>
              <a:latin typeface="Source Sans Pro"/>
              <a:ea typeface="Source Sans Pro"/>
              <a:cs typeface="Source Sans Pro"/>
              <a:sym typeface="Source Sans Pro"/>
            </a:endParaRPr>
          </a:p>
        </p:txBody>
      </p:sp>
      <p:sp>
        <p:nvSpPr>
          <p:cNvPr id="829" name="Google Shape;829;p99"/>
          <p:cNvSpPr/>
          <p:nvPr/>
        </p:nvSpPr>
        <p:spPr>
          <a:xfrm>
            <a:off x="339329" y="804676"/>
            <a:ext cx="8478000" cy="260400"/>
          </a:xfrm>
          <a:prstGeom prst="rect">
            <a:avLst/>
          </a:prstGeom>
          <a:no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Source Sans 3"/>
                <a:ea typeface="Source Sans 3"/>
                <a:cs typeface="Source Sans 3"/>
                <a:sym typeface="Source Sans 3"/>
              </a:rPr>
              <a:t>Query: Daily Factory Performance Over Last 90 Days</a:t>
            </a:r>
            <a:endParaRPr sz="1100">
              <a:solidFill>
                <a:schemeClr val="dk1"/>
              </a:solidFill>
              <a:latin typeface="Source Sans 3"/>
              <a:ea typeface="Source Sans 3"/>
              <a:cs typeface="Source Sans 3"/>
              <a:sym typeface="Source Sans 3"/>
            </a:endParaRPr>
          </a:p>
        </p:txBody>
      </p:sp>
      <p:cxnSp>
        <p:nvCxnSpPr>
          <p:cNvPr id="830" name="Google Shape;830;p99"/>
          <p:cNvCxnSpPr/>
          <p:nvPr/>
        </p:nvCxnSpPr>
        <p:spPr>
          <a:xfrm>
            <a:off x="4575189" y="1093961"/>
            <a:ext cx="6300" cy="3591000"/>
          </a:xfrm>
          <a:prstGeom prst="straightConnector1">
            <a:avLst/>
          </a:prstGeom>
          <a:noFill/>
          <a:ln cap="flat" cmpd="sng" w="9525">
            <a:solidFill>
              <a:srgbClr val="B4B4B4"/>
            </a:solidFill>
            <a:prstDash val="dash"/>
            <a:round/>
            <a:headEnd len="sm" w="sm" type="none"/>
            <a:tailEnd len="sm" w="sm" type="none"/>
          </a:ln>
        </p:spPr>
      </p:cxnSp>
      <p:grpSp>
        <p:nvGrpSpPr>
          <p:cNvPr id="831" name="Google Shape;831;p99"/>
          <p:cNvGrpSpPr/>
          <p:nvPr/>
        </p:nvGrpSpPr>
        <p:grpSpPr>
          <a:xfrm>
            <a:off x="341553" y="1426089"/>
            <a:ext cx="4065468" cy="749943"/>
            <a:chOff x="435429" y="2175736"/>
            <a:chExt cx="5457736" cy="1209975"/>
          </a:xfrm>
        </p:grpSpPr>
        <p:grpSp>
          <p:nvGrpSpPr>
            <p:cNvPr id="832" name="Google Shape;832;p99"/>
            <p:cNvGrpSpPr/>
            <p:nvPr/>
          </p:nvGrpSpPr>
          <p:grpSpPr>
            <a:xfrm>
              <a:off x="435429" y="2175736"/>
              <a:ext cx="5457736" cy="539809"/>
              <a:chOff x="435429" y="2202544"/>
              <a:chExt cx="5457736" cy="718500"/>
            </a:xfrm>
          </p:grpSpPr>
          <p:sp>
            <p:nvSpPr>
              <p:cNvPr id="833" name="Google Shape;833;p99"/>
              <p:cNvSpPr/>
              <p:nvPr/>
            </p:nvSpPr>
            <p:spPr>
              <a:xfrm>
                <a:off x="435429" y="2202544"/>
                <a:ext cx="1088700" cy="718500"/>
              </a:xfrm>
              <a:prstGeom prst="roundRect">
                <a:avLst>
                  <a:gd fmla="val 16667" name="adj"/>
                </a:avLst>
              </a:prstGeom>
              <a:solidFill>
                <a:srgbClr val="929292"/>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Source Sans 3"/>
                    <a:ea typeface="Source Sans 3"/>
                    <a:cs typeface="Source Sans 3"/>
                    <a:sym typeface="Source Sans 3"/>
                  </a:rPr>
                  <a:t>User</a:t>
                </a:r>
                <a:endParaRPr sz="1100">
                  <a:latin typeface="Source Sans 3"/>
                  <a:ea typeface="Source Sans 3"/>
                  <a:cs typeface="Source Sans 3"/>
                  <a:sym typeface="Source Sans 3"/>
                </a:endParaRPr>
              </a:p>
            </p:txBody>
          </p:sp>
          <p:sp>
            <p:nvSpPr>
              <p:cNvPr id="834" name="Google Shape;834;p99"/>
              <p:cNvSpPr/>
              <p:nvPr/>
            </p:nvSpPr>
            <p:spPr>
              <a:xfrm>
                <a:off x="1294465" y="2202544"/>
                <a:ext cx="4598700" cy="718500"/>
              </a:xfrm>
              <a:prstGeom prst="roundRect">
                <a:avLst>
                  <a:gd fmla="val 16667" name="adj"/>
                </a:avLst>
              </a:prstGeom>
              <a:solidFill>
                <a:schemeClr val="lt1"/>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Data Engineer + Domain Expert</a:t>
                </a:r>
                <a:endParaRPr b="1" sz="1100">
                  <a:latin typeface="Source Sans 3"/>
                  <a:ea typeface="Source Sans 3"/>
                  <a:cs typeface="Source Sans 3"/>
                  <a:sym typeface="Source Sans 3"/>
                </a:endParaRPr>
              </a:p>
            </p:txBody>
          </p:sp>
        </p:grpSp>
        <p:grpSp>
          <p:nvGrpSpPr>
            <p:cNvPr id="835" name="Google Shape;835;p99"/>
            <p:cNvGrpSpPr/>
            <p:nvPr/>
          </p:nvGrpSpPr>
          <p:grpSpPr>
            <a:xfrm>
              <a:off x="435429" y="2845902"/>
              <a:ext cx="5457736" cy="539809"/>
              <a:chOff x="435429" y="2202544"/>
              <a:chExt cx="5457736" cy="718500"/>
            </a:xfrm>
          </p:grpSpPr>
          <p:sp>
            <p:nvSpPr>
              <p:cNvPr id="836" name="Google Shape;836;p99"/>
              <p:cNvSpPr/>
              <p:nvPr/>
            </p:nvSpPr>
            <p:spPr>
              <a:xfrm>
                <a:off x="435429" y="2202544"/>
                <a:ext cx="1088700" cy="718500"/>
              </a:xfrm>
              <a:prstGeom prst="roundRect">
                <a:avLst>
                  <a:gd fmla="val 16667" name="adj"/>
                </a:avLst>
              </a:prstGeom>
              <a:solidFill>
                <a:srgbClr val="929292"/>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Source Sans 3"/>
                    <a:ea typeface="Source Sans 3"/>
                    <a:cs typeface="Source Sans 3"/>
                    <a:sym typeface="Source Sans 3"/>
                  </a:rPr>
                  <a:t>Time</a:t>
                </a:r>
                <a:endParaRPr sz="1100">
                  <a:latin typeface="Source Sans 3"/>
                  <a:ea typeface="Source Sans 3"/>
                  <a:cs typeface="Source Sans 3"/>
                  <a:sym typeface="Source Sans 3"/>
                </a:endParaRPr>
              </a:p>
            </p:txBody>
          </p:sp>
          <p:sp>
            <p:nvSpPr>
              <p:cNvPr id="837" name="Google Shape;837;p99"/>
              <p:cNvSpPr/>
              <p:nvPr/>
            </p:nvSpPr>
            <p:spPr>
              <a:xfrm>
                <a:off x="1294465" y="2202544"/>
                <a:ext cx="4598700" cy="718500"/>
              </a:xfrm>
              <a:prstGeom prst="roundRect">
                <a:avLst>
                  <a:gd fmla="val 16667" name="adj"/>
                </a:avLst>
              </a:prstGeom>
              <a:solidFill>
                <a:schemeClr val="lt1"/>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1+ hour</a:t>
                </a:r>
                <a:endParaRPr b="1" sz="1100">
                  <a:latin typeface="Source Sans 3"/>
                  <a:ea typeface="Source Sans 3"/>
                  <a:cs typeface="Source Sans 3"/>
                  <a:sym typeface="Source Sans 3"/>
                </a:endParaRPr>
              </a:p>
            </p:txBody>
          </p:sp>
        </p:grpSp>
      </p:grpSp>
      <p:grpSp>
        <p:nvGrpSpPr>
          <p:cNvPr id="838" name="Google Shape;838;p99"/>
          <p:cNvGrpSpPr/>
          <p:nvPr/>
        </p:nvGrpSpPr>
        <p:grpSpPr>
          <a:xfrm>
            <a:off x="4733774" y="1426089"/>
            <a:ext cx="4080203" cy="749943"/>
            <a:chOff x="435429" y="2175736"/>
            <a:chExt cx="5457736" cy="1209975"/>
          </a:xfrm>
        </p:grpSpPr>
        <p:grpSp>
          <p:nvGrpSpPr>
            <p:cNvPr id="839" name="Google Shape;839;p99"/>
            <p:cNvGrpSpPr/>
            <p:nvPr/>
          </p:nvGrpSpPr>
          <p:grpSpPr>
            <a:xfrm>
              <a:off x="435429" y="2175736"/>
              <a:ext cx="5457736" cy="539809"/>
              <a:chOff x="435429" y="2202544"/>
              <a:chExt cx="5457736" cy="718500"/>
            </a:xfrm>
          </p:grpSpPr>
          <p:sp>
            <p:nvSpPr>
              <p:cNvPr id="840" name="Google Shape;840;p99"/>
              <p:cNvSpPr/>
              <p:nvPr/>
            </p:nvSpPr>
            <p:spPr>
              <a:xfrm>
                <a:off x="435429" y="2202544"/>
                <a:ext cx="1088700" cy="718500"/>
              </a:xfrm>
              <a:prstGeom prst="roundRect">
                <a:avLst>
                  <a:gd fmla="val 16667" name="adj"/>
                </a:avLst>
              </a:prstGeom>
              <a:solidFill>
                <a:srgbClr val="2FA4AF"/>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Source Sans 3"/>
                    <a:ea typeface="Source Sans 3"/>
                    <a:cs typeface="Source Sans 3"/>
                    <a:sym typeface="Source Sans 3"/>
                  </a:rPr>
                  <a:t>User</a:t>
                </a:r>
                <a:endParaRPr sz="1100">
                  <a:latin typeface="Source Sans 3"/>
                  <a:ea typeface="Source Sans 3"/>
                  <a:cs typeface="Source Sans 3"/>
                  <a:sym typeface="Source Sans 3"/>
                </a:endParaRPr>
              </a:p>
            </p:txBody>
          </p:sp>
          <p:sp>
            <p:nvSpPr>
              <p:cNvPr id="841" name="Google Shape;841;p99"/>
              <p:cNvSpPr/>
              <p:nvPr/>
            </p:nvSpPr>
            <p:spPr>
              <a:xfrm>
                <a:off x="1294465" y="2202544"/>
                <a:ext cx="4598700" cy="718500"/>
              </a:xfrm>
              <a:prstGeom prst="roundRect">
                <a:avLst>
                  <a:gd fmla="val 16667" name="adj"/>
                </a:avLst>
              </a:prstGeom>
              <a:solidFill>
                <a:schemeClr val="lt1"/>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Engineering &amp; Operations</a:t>
                </a:r>
                <a:endParaRPr b="1" sz="1100">
                  <a:latin typeface="Source Sans 3"/>
                  <a:ea typeface="Source Sans 3"/>
                  <a:cs typeface="Source Sans 3"/>
                  <a:sym typeface="Source Sans 3"/>
                </a:endParaRPr>
              </a:p>
            </p:txBody>
          </p:sp>
        </p:grpSp>
        <p:grpSp>
          <p:nvGrpSpPr>
            <p:cNvPr id="842" name="Google Shape;842;p99"/>
            <p:cNvGrpSpPr/>
            <p:nvPr/>
          </p:nvGrpSpPr>
          <p:grpSpPr>
            <a:xfrm>
              <a:off x="435429" y="2845902"/>
              <a:ext cx="5457736" cy="539809"/>
              <a:chOff x="435429" y="2202544"/>
              <a:chExt cx="5457736" cy="718500"/>
            </a:xfrm>
          </p:grpSpPr>
          <p:sp>
            <p:nvSpPr>
              <p:cNvPr id="843" name="Google Shape;843;p99"/>
              <p:cNvSpPr/>
              <p:nvPr/>
            </p:nvSpPr>
            <p:spPr>
              <a:xfrm>
                <a:off x="435429" y="2202544"/>
                <a:ext cx="1088700" cy="718500"/>
              </a:xfrm>
              <a:prstGeom prst="roundRect">
                <a:avLst>
                  <a:gd fmla="val 16667" name="adj"/>
                </a:avLst>
              </a:prstGeom>
              <a:solidFill>
                <a:srgbClr val="2FA4AF"/>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Source Sans 3"/>
                    <a:ea typeface="Source Sans 3"/>
                    <a:cs typeface="Source Sans 3"/>
                    <a:sym typeface="Source Sans 3"/>
                  </a:rPr>
                  <a:t>Time</a:t>
                </a:r>
                <a:endParaRPr sz="1100">
                  <a:latin typeface="Source Sans 3"/>
                  <a:ea typeface="Source Sans 3"/>
                  <a:cs typeface="Source Sans 3"/>
                  <a:sym typeface="Source Sans 3"/>
                </a:endParaRPr>
              </a:p>
            </p:txBody>
          </p:sp>
          <p:sp>
            <p:nvSpPr>
              <p:cNvPr id="844" name="Google Shape;844;p99"/>
              <p:cNvSpPr/>
              <p:nvPr/>
            </p:nvSpPr>
            <p:spPr>
              <a:xfrm>
                <a:off x="1294465" y="2202544"/>
                <a:ext cx="4598700" cy="718500"/>
              </a:xfrm>
              <a:prstGeom prst="roundRect">
                <a:avLst>
                  <a:gd fmla="val 16667" name="adj"/>
                </a:avLst>
              </a:prstGeom>
              <a:solidFill>
                <a:schemeClr val="lt1"/>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10 – 30 Seconds</a:t>
                </a:r>
                <a:endParaRPr b="1" sz="1100">
                  <a:latin typeface="Source Sans 3"/>
                  <a:ea typeface="Source Sans 3"/>
                  <a:cs typeface="Source Sans 3"/>
                  <a:sym typeface="Source Sans 3"/>
                </a:endParaRPr>
              </a:p>
            </p:txBody>
          </p:sp>
        </p:grpSp>
      </p:grpSp>
      <p:sp>
        <p:nvSpPr>
          <p:cNvPr id="845" name="Google Shape;845;p99"/>
          <p:cNvSpPr/>
          <p:nvPr/>
        </p:nvSpPr>
        <p:spPr>
          <a:xfrm>
            <a:off x="304800" y="3662534"/>
            <a:ext cx="3953100" cy="822300"/>
          </a:xfrm>
          <a:prstGeom prst="roundRect">
            <a:avLst>
              <a:gd fmla="val 8900" name="adj"/>
            </a:avLst>
          </a:prstGeom>
          <a:noFill/>
          <a:ln>
            <a:noFill/>
          </a:ln>
        </p:spPr>
        <p:txBody>
          <a:bodyPr anchorCtr="0" anchor="t" bIns="102875" lIns="13700" spcFirstLastPara="1" rIns="102875" wrap="square" tIns="102875">
            <a:noAutofit/>
          </a:bodyPr>
          <a:lstStyle/>
          <a:p>
            <a:pPr indent="-285750" lvl="0" marL="457200" marR="0" rtl="0" algn="l">
              <a:lnSpc>
                <a:spcPct val="100000"/>
              </a:lnSpc>
              <a:spcBef>
                <a:spcPts val="0"/>
              </a:spcBef>
              <a:spcAft>
                <a:spcPts val="0"/>
              </a:spcAft>
              <a:buClr>
                <a:srgbClr val="595959"/>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Requires database query language expertise</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rgbClr val="595959"/>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Time-consuming trial  &amp; error</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rgbClr val="595959"/>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Limited to few users</a:t>
            </a:r>
            <a:endParaRPr sz="1100">
              <a:latin typeface="Source Sans 3"/>
              <a:ea typeface="Source Sans 3"/>
              <a:cs typeface="Source Sans 3"/>
              <a:sym typeface="Source Sans 3"/>
            </a:endParaRPr>
          </a:p>
        </p:txBody>
      </p:sp>
      <p:sp>
        <p:nvSpPr>
          <p:cNvPr id="846" name="Google Shape;846;p99"/>
          <p:cNvSpPr/>
          <p:nvPr/>
        </p:nvSpPr>
        <p:spPr>
          <a:xfrm flipH="1">
            <a:off x="364410" y="4364057"/>
            <a:ext cx="4042500" cy="331500"/>
          </a:xfrm>
          <a:prstGeom prst="roundRect">
            <a:avLst>
              <a:gd fmla="val 16667" name="adj"/>
            </a:avLst>
          </a:prstGeom>
          <a:solidFill>
            <a:srgbClr val="B4B4B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Source Sans 3"/>
                <a:ea typeface="Source Sans 3"/>
                <a:cs typeface="Source Sans 3"/>
                <a:sym typeface="Source Sans 3"/>
              </a:rPr>
              <a:t>Complex systems lead to inaccurate &amp; abandoned initiatives</a:t>
            </a:r>
            <a:endParaRPr i="0" sz="1000" u="none" cap="none" strike="noStrike">
              <a:solidFill>
                <a:schemeClr val="lt1"/>
              </a:solidFill>
              <a:latin typeface="Source Sans 3"/>
              <a:ea typeface="Source Sans 3"/>
              <a:cs typeface="Source Sans 3"/>
              <a:sym typeface="Source Sans 3"/>
            </a:endParaRPr>
          </a:p>
        </p:txBody>
      </p:sp>
      <p:grpSp>
        <p:nvGrpSpPr>
          <p:cNvPr id="847" name="Google Shape;847;p99"/>
          <p:cNvGrpSpPr/>
          <p:nvPr/>
        </p:nvGrpSpPr>
        <p:grpSpPr>
          <a:xfrm>
            <a:off x="339328" y="2189320"/>
            <a:ext cx="8536582" cy="1545669"/>
            <a:chOff x="452438" y="3107775"/>
            <a:chExt cx="11382109" cy="2060892"/>
          </a:xfrm>
        </p:grpSpPr>
        <p:sp>
          <p:nvSpPr>
            <p:cNvPr id="848" name="Google Shape;848;p99"/>
            <p:cNvSpPr txBox="1"/>
            <p:nvPr/>
          </p:nvSpPr>
          <p:spPr>
            <a:xfrm>
              <a:off x="471041" y="3264267"/>
              <a:ext cx="2796900" cy="1904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SELECT</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Day,</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i.factory_name,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sum(output)/sum(target) as performance,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(WITH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TIMESTAMP_SUB(CURRENT_TIME(), INTERVAL 90D) as start_time,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CURRENT_TIME() as end_time,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intersections as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 FROM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s.start_timestamp, s.type, null FROM states s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WHERE s.start_timestamp BETWEEN start_time &amp; end_time UNION ALL</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r.start_timestamp, null, r.product FROM runs r</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WHERE r.start_timestamp BETWEEN start_time &amp; end_time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 INTERPOLATE (s.type as s.type, r.product as r.product)</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factory_lines as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id FROM lines WHERE factory_id = ‘a82f9f08-1e97-4328-adfc-5869069c0091’</a:t>
              </a:r>
              <a:endParaRPr sz="1100"/>
            </a:p>
          </p:txBody>
        </p:sp>
        <p:sp>
          <p:nvSpPr>
            <p:cNvPr id="849" name="Google Shape;849;p99"/>
            <p:cNvSpPr txBox="1"/>
            <p:nvPr/>
          </p:nvSpPr>
          <p:spPr>
            <a:xfrm>
              <a:off x="3202448" y="3264267"/>
              <a:ext cx="2673300" cy="1904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SELECT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i.start_timestamp,</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TIMESTAMP_TRUNC(i.start_timestamp, DAY) as Day,</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i.factory_name,</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(avg(m.value) * (i.end_timestamp - i.start_timestamp)) as output,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avg(t.target) as target,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FROM metrics m</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ASOF JOIN intersections i ON m.line_id = s.line_id &amp; m.timestamp &gt;= s.start_timestamp</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JOIN targets t ON i.line_id = t.line_id &amp; i.product = t.product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WHERE s.type = "Uptime" &amp; m.id IN (</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id from metric_definition where line_id IN (factory_lines) &amp; m.metricgroup_label = ‘performance’</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GROUP BY s.start_timestamp, i.factory_name)</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GROUP BY Day, i.factory_name</a:t>
              </a:r>
              <a:endParaRPr sz="1100"/>
            </a:p>
            <a:p>
              <a:pPr indent="0" lvl="0" marL="0" marR="0" rtl="0" algn="l">
                <a:lnSpc>
                  <a:spcPct val="120000"/>
                </a:lnSpc>
                <a:spcBef>
                  <a:spcPts val="0"/>
                </a:spcBef>
                <a:spcAft>
                  <a:spcPts val="0"/>
                </a:spcAft>
                <a:buClr>
                  <a:srgbClr val="000000"/>
                </a:buClr>
                <a:buSzPts val="400"/>
                <a:buFont typeface="Arial"/>
                <a:buNone/>
              </a:pPr>
              <a:r>
                <a:t/>
              </a:r>
              <a:endParaRPr b="0" i="0" sz="400" u="none" cap="none" strike="noStrike">
                <a:solidFill>
                  <a:srgbClr val="595959"/>
                </a:solidFill>
                <a:latin typeface="Source Sans Pro"/>
                <a:ea typeface="Source Sans Pro"/>
                <a:cs typeface="Source Sans Pro"/>
                <a:sym typeface="Source Sans Pro"/>
              </a:endParaRPr>
            </a:p>
          </p:txBody>
        </p:sp>
        <p:grpSp>
          <p:nvGrpSpPr>
            <p:cNvPr id="850" name="Google Shape;850;p99"/>
            <p:cNvGrpSpPr/>
            <p:nvPr/>
          </p:nvGrpSpPr>
          <p:grpSpPr>
            <a:xfrm>
              <a:off x="452438" y="3107776"/>
              <a:ext cx="5432400" cy="2032589"/>
              <a:chOff x="452438" y="3120493"/>
              <a:chExt cx="5432400" cy="2094157"/>
            </a:xfrm>
          </p:grpSpPr>
          <p:sp>
            <p:nvSpPr>
              <p:cNvPr id="851" name="Google Shape;851;p99"/>
              <p:cNvSpPr/>
              <p:nvPr/>
            </p:nvSpPr>
            <p:spPr>
              <a:xfrm>
                <a:off x="452438" y="3244850"/>
                <a:ext cx="5432400" cy="1969800"/>
              </a:xfrm>
              <a:prstGeom prst="rect">
                <a:avLst/>
              </a:prstGeom>
              <a:noFill/>
              <a:ln cap="flat" cmpd="sng" w="12700">
                <a:solidFill>
                  <a:srgbClr val="B4B4B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rgbClr val="FFFFFF"/>
                  </a:solidFill>
                  <a:latin typeface="Source Sans 3"/>
                  <a:ea typeface="Source Sans 3"/>
                  <a:cs typeface="Source Sans 3"/>
                  <a:sym typeface="Source Sans 3"/>
                </a:endParaRPr>
              </a:p>
            </p:txBody>
          </p:sp>
          <p:sp>
            <p:nvSpPr>
              <p:cNvPr id="852" name="Google Shape;852;p99"/>
              <p:cNvSpPr txBox="1"/>
              <p:nvPr/>
            </p:nvSpPr>
            <p:spPr>
              <a:xfrm>
                <a:off x="2907133" y="3120493"/>
                <a:ext cx="477900" cy="2853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900" u="none" cap="none" strike="noStrike">
                    <a:solidFill>
                      <a:schemeClr val="dk2"/>
                    </a:solidFill>
                    <a:latin typeface="Source Sans 3"/>
                    <a:ea typeface="Source Sans 3"/>
                    <a:cs typeface="Source Sans 3"/>
                    <a:sym typeface="Source Sans 3"/>
                  </a:rPr>
                  <a:t>SQL</a:t>
                </a:r>
                <a:endParaRPr sz="1000">
                  <a:solidFill>
                    <a:schemeClr val="dk2"/>
                  </a:solidFill>
                  <a:latin typeface="Source Sans 3"/>
                  <a:ea typeface="Source Sans 3"/>
                  <a:cs typeface="Source Sans 3"/>
                  <a:sym typeface="Source Sans 3"/>
                </a:endParaRPr>
              </a:p>
            </p:txBody>
          </p:sp>
        </p:grpSp>
        <p:grpSp>
          <p:nvGrpSpPr>
            <p:cNvPr id="853" name="Google Shape;853;p99"/>
            <p:cNvGrpSpPr/>
            <p:nvPr/>
          </p:nvGrpSpPr>
          <p:grpSpPr>
            <a:xfrm>
              <a:off x="6319868" y="3107775"/>
              <a:ext cx="5432400" cy="2032588"/>
              <a:chOff x="452438" y="3120493"/>
              <a:chExt cx="5432400" cy="2094156"/>
            </a:xfrm>
          </p:grpSpPr>
          <p:sp>
            <p:nvSpPr>
              <p:cNvPr id="854" name="Google Shape;854;p99"/>
              <p:cNvSpPr/>
              <p:nvPr/>
            </p:nvSpPr>
            <p:spPr>
              <a:xfrm>
                <a:off x="452438" y="3244849"/>
                <a:ext cx="5432400" cy="1969800"/>
              </a:xfrm>
              <a:prstGeom prst="rect">
                <a:avLst/>
              </a:prstGeom>
              <a:noFill/>
              <a:ln cap="flat" cmpd="sng" w="12700">
                <a:solidFill>
                  <a:srgbClr val="B4B4B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Source Sans Pro"/>
                  <a:ea typeface="Source Sans Pro"/>
                  <a:cs typeface="Source Sans Pro"/>
                  <a:sym typeface="Source Sans Pro"/>
                </a:endParaRPr>
              </a:p>
            </p:txBody>
          </p:sp>
          <p:sp>
            <p:nvSpPr>
              <p:cNvPr id="855" name="Google Shape;855;p99"/>
              <p:cNvSpPr txBox="1"/>
              <p:nvPr/>
            </p:nvSpPr>
            <p:spPr>
              <a:xfrm>
                <a:off x="2907133" y="3120493"/>
                <a:ext cx="498900" cy="2853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900" u="none" cap="none" strike="noStrike">
                    <a:solidFill>
                      <a:srgbClr val="1AA3A3"/>
                    </a:solidFill>
                    <a:latin typeface="Source Sans 3"/>
                    <a:ea typeface="Source Sans 3"/>
                    <a:cs typeface="Source Sans 3"/>
                    <a:sym typeface="Source Sans 3"/>
                  </a:rPr>
                  <a:t>OQL</a:t>
                </a:r>
                <a:endParaRPr sz="1000">
                  <a:latin typeface="Source Sans 3"/>
                  <a:ea typeface="Source Sans 3"/>
                  <a:cs typeface="Source Sans 3"/>
                  <a:sym typeface="Source Sans 3"/>
                </a:endParaRPr>
              </a:p>
            </p:txBody>
          </p:sp>
        </p:grpSp>
        <p:sp>
          <p:nvSpPr>
            <p:cNvPr id="856" name="Google Shape;856;p99"/>
            <p:cNvSpPr txBox="1"/>
            <p:nvPr/>
          </p:nvSpPr>
          <p:spPr>
            <a:xfrm>
              <a:off x="6325647" y="3270435"/>
              <a:ext cx="5508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Aggregate aggregation.performance*100 as performance</a:t>
              </a:r>
              <a:endParaRPr sz="1100">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where factory.id = ‘ a82f9f08-1e97-4328-adfc-5869069c0091 ‘</a:t>
              </a:r>
              <a:endParaRPr sz="1100">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&amp; time from now () – 90D to now()</a:t>
              </a:r>
              <a:endParaRPr sz="1100">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group by factory.name, bucket 1D</a:t>
              </a:r>
              <a:endParaRPr i="0" sz="800" u="none" cap="none" strike="noStrike">
                <a:solidFill>
                  <a:srgbClr val="595959"/>
                </a:solidFill>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600"/>
                <a:buFont typeface="Arial"/>
                <a:buNone/>
              </a:pPr>
              <a:r>
                <a:t/>
              </a:r>
              <a:endParaRPr i="0" sz="600" u="none" cap="none" strike="noStrike">
                <a:solidFill>
                  <a:srgbClr val="595959"/>
                </a:solidFill>
                <a:latin typeface="Source Sans 3"/>
                <a:ea typeface="Source Sans 3"/>
                <a:cs typeface="Source Sans 3"/>
                <a:sym typeface="Source Sans 3"/>
              </a:endParaRPr>
            </a:p>
          </p:txBody>
        </p:sp>
      </p:grpSp>
      <p:sp>
        <p:nvSpPr>
          <p:cNvPr id="857" name="Google Shape;857;p99"/>
          <p:cNvSpPr/>
          <p:nvPr/>
        </p:nvSpPr>
        <p:spPr>
          <a:xfrm>
            <a:off x="4739901" y="3662534"/>
            <a:ext cx="3953100" cy="822300"/>
          </a:xfrm>
          <a:prstGeom prst="roundRect">
            <a:avLst>
              <a:gd fmla="val 8900" name="adj"/>
            </a:avLst>
          </a:prstGeom>
          <a:noFill/>
          <a:ln>
            <a:noFill/>
          </a:ln>
        </p:spPr>
        <p:txBody>
          <a:bodyPr anchorCtr="0" anchor="t" bIns="102875" lIns="13700" spcFirstLastPara="1" rIns="102875" wrap="square" tIns="102875">
            <a:noAutofit/>
          </a:bodyPr>
          <a:lstStyle/>
          <a:p>
            <a:pPr indent="-285750" lvl="0" marL="457200" marR="0" rtl="0" algn="l">
              <a:lnSpc>
                <a:spcPct val="100000"/>
              </a:lnSpc>
              <a:spcBef>
                <a:spcPts val="0"/>
              </a:spcBef>
              <a:spcAft>
                <a:spcPts val="0"/>
              </a:spcAft>
              <a:buClr>
                <a:schemeClr val="accent2"/>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No-code query exercise for user</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chemeClr val="accent2"/>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Immediate insights lead to adaptable query</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chemeClr val="accent2"/>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Ops-centric view without process engineer</a:t>
            </a:r>
            <a:endParaRPr sz="1100">
              <a:latin typeface="Source Sans 3"/>
              <a:ea typeface="Source Sans 3"/>
              <a:cs typeface="Source Sans 3"/>
              <a:sym typeface="Source Sans 3"/>
            </a:endParaRPr>
          </a:p>
        </p:txBody>
      </p:sp>
      <p:sp>
        <p:nvSpPr>
          <p:cNvPr id="858" name="Google Shape;858;p99"/>
          <p:cNvSpPr/>
          <p:nvPr/>
        </p:nvSpPr>
        <p:spPr>
          <a:xfrm flipH="1">
            <a:off x="4784633" y="4364057"/>
            <a:ext cx="4042500" cy="331500"/>
          </a:xfrm>
          <a:prstGeom prst="roundRect">
            <a:avLst>
              <a:gd fmla="val 16667" name="adj"/>
            </a:avLst>
          </a:prstGeom>
          <a:solidFill>
            <a:srgbClr val="2EA4A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sng" cap="none" strike="noStrike">
                <a:solidFill>
                  <a:schemeClr val="lt1"/>
                </a:solidFill>
                <a:latin typeface="Source Sans 3"/>
                <a:ea typeface="Source Sans 3"/>
                <a:cs typeface="Source Sans 3"/>
                <a:sym typeface="Source Sans 3"/>
              </a:rPr>
              <a:t>Oden provides the most flexible real-time platform for the manufacturing ecosystem</a:t>
            </a:r>
            <a:endParaRPr i="0" sz="1000" u="sng" cap="none" strike="noStrike">
              <a:solidFill>
                <a:schemeClr val="lt1"/>
              </a:solidFill>
              <a:latin typeface="Source Sans 3"/>
              <a:ea typeface="Source Sans 3"/>
              <a:cs typeface="Source Sans 3"/>
              <a:sym typeface="Source Sans 3"/>
            </a:endParaRPr>
          </a:p>
        </p:txBody>
      </p:sp>
      <p:sp>
        <p:nvSpPr>
          <p:cNvPr id="859" name="Google Shape;859;p99"/>
          <p:cNvSpPr/>
          <p:nvPr/>
        </p:nvSpPr>
        <p:spPr>
          <a:xfrm>
            <a:off x="339329" y="1122995"/>
            <a:ext cx="4067700" cy="2352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Source Sans 3"/>
                <a:ea typeface="Source Sans 3"/>
                <a:cs typeface="Source Sans 3"/>
                <a:sym typeface="Source Sans 3"/>
              </a:rPr>
              <a:t>TRADITIONAL PROCESS</a:t>
            </a:r>
            <a:endParaRPr b="1" i="0" sz="1000" u="none" cap="none" strike="noStrike">
              <a:solidFill>
                <a:srgbClr val="FFFFFF"/>
              </a:solidFill>
              <a:latin typeface="Source Sans 3"/>
              <a:ea typeface="Source Sans 3"/>
              <a:cs typeface="Source Sans 3"/>
              <a:sym typeface="Source Sans 3"/>
            </a:endParaRPr>
          </a:p>
        </p:txBody>
      </p:sp>
      <p:sp>
        <p:nvSpPr>
          <p:cNvPr id="860" name="Google Shape;860;p99"/>
          <p:cNvSpPr/>
          <p:nvPr/>
        </p:nvSpPr>
        <p:spPr>
          <a:xfrm>
            <a:off x="4733780" y="1122995"/>
            <a:ext cx="4067700" cy="235200"/>
          </a:xfrm>
          <a:prstGeom prst="rect">
            <a:avLst/>
          </a:prstGeom>
          <a:solidFill>
            <a:srgbClr val="07788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Source Sans 3"/>
                <a:ea typeface="Source Sans 3"/>
                <a:cs typeface="Source Sans 3"/>
                <a:sym typeface="Source Sans 3"/>
              </a:rPr>
              <a:t>ODEN QUERY LANGUAGE</a:t>
            </a:r>
            <a:endParaRPr b="1" i="0" sz="1000" u="none" cap="none" strike="noStrike">
              <a:solidFill>
                <a:srgbClr val="FFFFFF"/>
              </a:solidFill>
              <a:latin typeface="Source Sans 3"/>
              <a:ea typeface="Source Sans 3"/>
              <a:cs typeface="Source Sans 3"/>
              <a:sym typeface="Source Sans 3"/>
            </a:endParaRPr>
          </a:p>
        </p:txBody>
      </p:sp>
      <p:sp>
        <p:nvSpPr>
          <p:cNvPr id="861" name="Google Shape;861;p99"/>
          <p:cNvSpPr txBox="1"/>
          <p:nvPr/>
        </p:nvSpPr>
        <p:spPr>
          <a:xfrm>
            <a:off x="226354" y="135247"/>
            <a:ext cx="81519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800"/>
              <a:buFont typeface="Arial"/>
              <a:buNone/>
            </a:pPr>
            <a:r>
              <a:rPr b="1" lang="en" sz="2400">
                <a:solidFill>
                  <a:srgbClr val="077883"/>
                </a:solidFill>
                <a:latin typeface="Source Sans 3"/>
                <a:ea typeface="Source Sans 3"/>
                <a:cs typeface="Source Sans 3"/>
                <a:sym typeface="Source Sans 3"/>
              </a:rPr>
              <a:t>SQL vs. OQL (Oden Query Language) Comparison </a:t>
            </a:r>
            <a:endParaRPr sz="1100">
              <a:latin typeface="Source Sans 3"/>
              <a:ea typeface="Source Sans 3"/>
              <a:cs typeface="Source Sans 3"/>
              <a:sym typeface="Source Sans 3"/>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idx="4294967295" type="title"/>
          </p:nvPr>
        </p:nvSpPr>
        <p:spPr>
          <a:xfrm>
            <a:off x="457200" y="0"/>
            <a:ext cx="8229600" cy="6858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Front-Line Challenges</a:t>
            </a:r>
            <a:endParaRPr/>
          </a:p>
        </p:txBody>
      </p:sp>
      <p:sp>
        <p:nvSpPr>
          <p:cNvPr id="431" name="Google Shape;431;p64"/>
          <p:cNvSpPr txBox="1"/>
          <p:nvPr/>
        </p:nvSpPr>
        <p:spPr>
          <a:xfrm>
            <a:off x="11729156" y="6482292"/>
            <a:ext cx="462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002069"/>
                </a:solidFill>
                <a:latin typeface="Garamond"/>
                <a:ea typeface="Garamond"/>
                <a:cs typeface="Garamond"/>
                <a:sym typeface="Garamond"/>
              </a:rPr>
              <a:t>‹#›</a:t>
            </a:fld>
            <a:endParaRPr sz="1200">
              <a:solidFill>
                <a:srgbClr val="002069"/>
              </a:solidFill>
              <a:latin typeface="Garamond"/>
              <a:ea typeface="Garamond"/>
              <a:cs typeface="Garamond"/>
              <a:sym typeface="Garamond"/>
            </a:endParaRPr>
          </a:p>
        </p:txBody>
      </p:sp>
      <p:sp>
        <p:nvSpPr>
          <p:cNvPr id="432" name="Google Shape;432;p64"/>
          <p:cNvSpPr txBox="1"/>
          <p:nvPr/>
        </p:nvSpPr>
        <p:spPr>
          <a:xfrm>
            <a:off x="955575" y="1682303"/>
            <a:ext cx="5026500" cy="2204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rPr lang="en" sz="2000">
                <a:solidFill>
                  <a:srgbClr val="666666"/>
                </a:solidFill>
                <a:latin typeface="Source Sans 3 SemiBold"/>
                <a:ea typeface="Source Sans 3 SemiBold"/>
                <a:cs typeface="Source Sans 3 SemiBold"/>
                <a:sym typeface="Source Sans 3 SemiBold"/>
              </a:rPr>
              <a:t>Dependent on Operator Experience</a:t>
            </a:r>
            <a:endParaRPr sz="2000">
              <a:solidFill>
                <a:srgbClr val="666666"/>
              </a:solidFill>
              <a:latin typeface="Source Sans 3 SemiBold"/>
              <a:ea typeface="Source Sans 3 SemiBold"/>
              <a:cs typeface="Source Sans 3 SemiBold"/>
              <a:sym typeface="Source Sans 3 SemiBold"/>
            </a:endParaRPr>
          </a:p>
          <a:p>
            <a:pPr indent="0" lvl="0" marL="0" rtl="0" algn="l">
              <a:lnSpc>
                <a:spcPct val="200000"/>
              </a:lnSpc>
              <a:spcBef>
                <a:spcPts val="1000"/>
              </a:spcBef>
              <a:spcAft>
                <a:spcPts val="0"/>
              </a:spcAft>
              <a:buNone/>
            </a:pPr>
            <a:r>
              <a:rPr lang="en" sz="2000">
                <a:solidFill>
                  <a:srgbClr val="666666"/>
                </a:solidFill>
                <a:latin typeface="Source Sans 3 SemiBold"/>
                <a:ea typeface="Source Sans 3 SemiBold"/>
                <a:cs typeface="Source Sans 3 SemiBold"/>
                <a:sym typeface="Source Sans 3 SemiBold"/>
              </a:rPr>
              <a:t>Decreasing Tenure</a:t>
            </a:r>
            <a:endParaRPr sz="2000">
              <a:solidFill>
                <a:srgbClr val="666666"/>
              </a:solidFill>
              <a:latin typeface="Source Sans 3 SemiBold"/>
              <a:ea typeface="Source Sans 3 SemiBold"/>
              <a:cs typeface="Source Sans 3 SemiBold"/>
              <a:sym typeface="Source Sans 3 SemiBold"/>
            </a:endParaRPr>
          </a:p>
          <a:p>
            <a:pPr indent="0" lvl="0" marL="0" rtl="0" algn="l">
              <a:lnSpc>
                <a:spcPct val="200000"/>
              </a:lnSpc>
              <a:spcBef>
                <a:spcPts val="1000"/>
              </a:spcBef>
              <a:spcAft>
                <a:spcPts val="1000"/>
              </a:spcAft>
              <a:buNone/>
            </a:pPr>
            <a:r>
              <a:rPr lang="en" sz="2000">
                <a:solidFill>
                  <a:srgbClr val="666666"/>
                </a:solidFill>
                <a:latin typeface="Source Sans 3 SemiBold"/>
                <a:ea typeface="Source Sans 3 SemiBold"/>
                <a:cs typeface="Source Sans 3 SemiBold"/>
                <a:sym typeface="Source Sans 3 SemiBold"/>
              </a:rPr>
              <a:t>Losing Tribal Knowledge</a:t>
            </a:r>
            <a:endParaRPr sz="2000">
              <a:solidFill>
                <a:srgbClr val="666666"/>
              </a:solidFill>
              <a:latin typeface="Source Sans 3 SemiBold"/>
              <a:ea typeface="Source Sans 3 SemiBold"/>
              <a:cs typeface="Source Sans 3 SemiBold"/>
              <a:sym typeface="Source Sans 3 SemiBold"/>
            </a:endParaRPr>
          </a:p>
        </p:txBody>
      </p:sp>
      <p:sp>
        <p:nvSpPr>
          <p:cNvPr id="433" name="Google Shape;433;p64"/>
          <p:cNvSpPr txBox="1"/>
          <p:nvPr/>
        </p:nvSpPr>
        <p:spPr>
          <a:xfrm>
            <a:off x="2556700" y="4825500"/>
            <a:ext cx="4399800" cy="2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600">
                <a:solidFill>
                  <a:schemeClr val="dk2"/>
                </a:solidFill>
                <a:latin typeface="Source Sans Pro"/>
                <a:ea typeface="Source Sans Pro"/>
                <a:cs typeface="Source Sans Pro"/>
                <a:sym typeface="Source Sans Pro"/>
              </a:rPr>
              <a:t>Sources: LNS Research </a:t>
            </a:r>
            <a:endParaRPr i="1" sz="600">
              <a:solidFill>
                <a:schemeClr val="dk2"/>
              </a:solidFill>
              <a:latin typeface="Source Sans Pro"/>
              <a:ea typeface="Source Sans Pro"/>
              <a:cs typeface="Source Sans Pro"/>
              <a:sym typeface="Source Sans Pro"/>
            </a:endParaRPr>
          </a:p>
        </p:txBody>
      </p:sp>
      <p:pic>
        <p:nvPicPr>
          <p:cNvPr id="434" name="Google Shape;434;p64"/>
          <p:cNvPicPr preferRelativeResize="0"/>
          <p:nvPr/>
        </p:nvPicPr>
        <p:blipFill rotWithShape="1">
          <a:blip r:embed="rId3">
            <a:alphaModFix amt="80000"/>
          </a:blip>
          <a:srcRect b="0" l="8152" r="33943" t="0"/>
          <a:stretch/>
        </p:blipFill>
        <p:spPr>
          <a:xfrm>
            <a:off x="5136375" y="0"/>
            <a:ext cx="4007624" cy="5143500"/>
          </a:xfrm>
          <a:prstGeom prst="rect">
            <a:avLst/>
          </a:prstGeom>
          <a:noFill/>
          <a:ln>
            <a:noFill/>
          </a:ln>
        </p:spPr>
      </p:pic>
      <p:pic>
        <p:nvPicPr>
          <p:cNvPr id="435" name="Google Shape;435;p64"/>
          <p:cNvPicPr preferRelativeResize="0"/>
          <p:nvPr/>
        </p:nvPicPr>
        <p:blipFill>
          <a:blip r:embed="rId4">
            <a:alphaModFix/>
          </a:blip>
          <a:stretch>
            <a:fillRect/>
          </a:stretch>
        </p:blipFill>
        <p:spPr>
          <a:xfrm>
            <a:off x="389713" y="1647900"/>
            <a:ext cx="607875" cy="607875"/>
          </a:xfrm>
          <a:prstGeom prst="rect">
            <a:avLst/>
          </a:prstGeom>
          <a:noFill/>
          <a:ln>
            <a:noFill/>
          </a:ln>
        </p:spPr>
      </p:pic>
      <p:pic>
        <p:nvPicPr>
          <p:cNvPr id="436" name="Google Shape;436;p64"/>
          <p:cNvPicPr preferRelativeResize="0"/>
          <p:nvPr/>
        </p:nvPicPr>
        <p:blipFill>
          <a:blip r:embed="rId5">
            <a:alphaModFix/>
          </a:blip>
          <a:stretch>
            <a:fillRect/>
          </a:stretch>
        </p:blipFill>
        <p:spPr>
          <a:xfrm>
            <a:off x="389725" y="2375338"/>
            <a:ext cx="607850" cy="607850"/>
          </a:xfrm>
          <a:prstGeom prst="rect">
            <a:avLst/>
          </a:prstGeom>
          <a:noFill/>
          <a:ln>
            <a:noFill/>
          </a:ln>
        </p:spPr>
      </p:pic>
      <p:pic>
        <p:nvPicPr>
          <p:cNvPr id="437" name="Google Shape;437;p64"/>
          <p:cNvPicPr preferRelativeResize="0"/>
          <p:nvPr/>
        </p:nvPicPr>
        <p:blipFill>
          <a:blip r:embed="rId6">
            <a:alphaModFix/>
          </a:blip>
          <a:stretch>
            <a:fillRect/>
          </a:stretch>
        </p:blipFill>
        <p:spPr>
          <a:xfrm>
            <a:off x="425963" y="3102750"/>
            <a:ext cx="535375" cy="53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p:nvPr/>
        </p:nvSpPr>
        <p:spPr>
          <a:xfrm>
            <a:off x="5843600" y="465125"/>
            <a:ext cx="1169100" cy="711900"/>
          </a:xfrm>
          <a:prstGeom prst="rect">
            <a:avLst/>
          </a:prstGeom>
          <a:gradFill>
            <a:gsLst>
              <a:gs pos="0">
                <a:schemeClr val="lt1"/>
              </a:gs>
              <a:gs pos="100000">
                <a:schemeClr val="dk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3" name="Google Shape;443;p6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Bridging the Productivity Gap</a:t>
            </a:r>
            <a:endParaRPr/>
          </a:p>
        </p:txBody>
      </p:sp>
      <p:sp>
        <p:nvSpPr>
          <p:cNvPr id="444" name="Google Shape;444;p65"/>
          <p:cNvSpPr txBox="1"/>
          <p:nvPr>
            <p:ph idx="12" type="sldNum"/>
          </p:nvPr>
        </p:nvSpPr>
        <p:spPr>
          <a:xfrm>
            <a:off x="2565300" y="4870625"/>
            <a:ext cx="656700" cy="1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5" name="Google Shape;445;p65"/>
          <p:cNvSpPr/>
          <p:nvPr/>
        </p:nvSpPr>
        <p:spPr>
          <a:xfrm>
            <a:off x="2548100" y="1158425"/>
            <a:ext cx="1169100" cy="3244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6" name="Google Shape;446;p65"/>
          <p:cNvSpPr/>
          <p:nvPr/>
        </p:nvSpPr>
        <p:spPr>
          <a:xfrm>
            <a:off x="5843600" y="1158425"/>
            <a:ext cx="1169100" cy="324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447" name="Google Shape;447;p65"/>
          <p:cNvCxnSpPr/>
          <p:nvPr/>
        </p:nvCxnSpPr>
        <p:spPr>
          <a:xfrm flipH="1" rot="10800000">
            <a:off x="2549300" y="1943450"/>
            <a:ext cx="1169100" cy="60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65"/>
          <p:cNvCxnSpPr/>
          <p:nvPr/>
        </p:nvCxnSpPr>
        <p:spPr>
          <a:xfrm flipH="1" rot="10800000">
            <a:off x="2549300" y="2723300"/>
            <a:ext cx="1169100" cy="600"/>
          </a:xfrm>
          <a:prstGeom prst="straightConnector1">
            <a:avLst/>
          </a:prstGeom>
          <a:noFill/>
          <a:ln cap="flat" cmpd="sng" w="28575">
            <a:solidFill>
              <a:srgbClr val="00CDD0"/>
            </a:solidFill>
            <a:prstDash val="solid"/>
            <a:round/>
            <a:headEnd len="med" w="med" type="none"/>
            <a:tailEnd len="med" w="med" type="none"/>
          </a:ln>
        </p:spPr>
      </p:cxnSp>
      <p:cxnSp>
        <p:nvCxnSpPr>
          <p:cNvPr id="449" name="Google Shape;449;p65"/>
          <p:cNvCxnSpPr/>
          <p:nvPr/>
        </p:nvCxnSpPr>
        <p:spPr>
          <a:xfrm>
            <a:off x="5844150" y="2719200"/>
            <a:ext cx="1170900" cy="300"/>
          </a:xfrm>
          <a:prstGeom prst="straightConnector1">
            <a:avLst/>
          </a:prstGeom>
          <a:noFill/>
          <a:ln cap="flat" cmpd="sng" w="28575">
            <a:solidFill>
              <a:schemeClr val="accent1"/>
            </a:solidFill>
            <a:prstDash val="solid"/>
            <a:round/>
            <a:headEnd len="med" w="med" type="none"/>
            <a:tailEnd len="med" w="med" type="none"/>
          </a:ln>
        </p:spPr>
      </p:cxnSp>
      <p:cxnSp>
        <p:nvCxnSpPr>
          <p:cNvPr id="450" name="Google Shape;450;p65"/>
          <p:cNvCxnSpPr/>
          <p:nvPr/>
        </p:nvCxnSpPr>
        <p:spPr>
          <a:xfrm>
            <a:off x="5845948" y="3605825"/>
            <a:ext cx="11688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65"/>
          <p:cNvCxnSpPr/>
          <p:nvPr/>
        </p:nvCxnSpPr>
        <p:spPr>
          <a:xfrm flipH="1" rot="10800000">
            <a:off x="5845948" y="1926875"/>
            <a:ext cx="1169700" cy="300"/>
          </a:xfrm>
          <a:prstGeom prst="straightConnector1">
            <a:avLst/>
          </a:prstGeom>
          <a:noFill/>
          <a:ln cap="flat" cmpd="sng" w="28575">
            <a:solidFill>
              <a:schemeClr val="accent1"/>
            </a:solidFill>
            <a:prstDash val="solid"/>
            <a:round/>
            <a:headEnd len="med" w="med" type="none"/>
            <a:tailEnd len="med" w="med" type="none"/>
          </a:ln>
        </p:spPr>
      </p:cxnSp>
      <p:cxnSp>
        <p:nvCxnSpPr>
          <p:cNvPr id="452" name="Google Shape;452;p65"/>
          <p:cNvCxnSpPr/>
          <p:nvPr/>
        </p:nvCxnSpPr>
        <p:spPr>
          <a:xfrm flipH="1" rot="10800000">
            <a:off x="2549300" y="3609050"/>
            <a:ext cx="1169100" cy="600"/>
          </a:xfrm>
          <a:prstGeom prst="straightConnector1">
            <a:avLst/>
          </a:prstGeom>
          <a:noFill/>
          <a:ln cap="flat" cmpd="sng" w="28575">
            <a:solidFill>
              <a:schemeClr val="accent1"/>
            </a:solidFill>
            <a:prstDash val="solid"/>
            <a:round/>
            <a:headEnd len="med" w="med" type="none"/>
            <a:tailEnd len="med" w="med" type="none"/>
          </a:ln>
        </p:spPr>
      </p:cxnSp>
      <p:sp>
        <p:nvSpPr>
          <p:cNvPr id="453" name="Google Shape;453;p65"/>
          <p:cNvSpPr txBox="1"/>
          <p:nvPr/>
        </p:nvSpPr>
        <p:spPr>
          <a:xfrm>
            <a:off x="1964888" y="1838150"/>
            <a:ext cx="584400" cy="18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Source Sans 3"/>
                <a:ea typeface="Source Sans 3"/>
                <a:cs typeface="Source Sans 3"/>
                <a:sym typeface="Source Sans 3"/>
              </a:rPr>
              <a:t>P75</a:t>
            </a:r>
            <a:endParaRPr sz="1200">
              <a:solidFill>
                <a:schemeClr val="dk2"/>
              </a:solidFill>
              <a:latin typeface="Source Sans 3"/>
              <a:ea typeface="Source Sans 3"/>
              <a:cs typeface="Source Sans 3"/>
              <a:sym typeface="Source Sans 3"/>
            </a:endParaRPr>
          </a:p>
        </p:txBody>
      </p:sp>
      <p:sp>
        <p:nvSpPr>
          <p:cNvPr id="454" name="Google Shape;454;p65"/>
          <p:cNvSpPr txBox="1"/>
          <p:nvPr/>
        </p:nvSpPr>
        <p:spPr>
          <a:xfrm>
            <a:off x="1964888" y="2631050"/>
            <a:ext cx="584400" cy="18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Source Sans 3"/>
                <a:ea typeface="Source Sans 3"/>
                <a:cs typeface="Source Sans 3"/>
                <a:sym typeface="Source Sans 3"/>
              </a:rPr>
              <a:t>P50</a:t>
            </a:r>
            <a:endParaRPr sz="1200">
              <a:solidFill>
                <a:schemeClr val="dk2"/>
              </a:solidFill>
              <a:latin typeface="Source Sans 3"/>
              <a:ea typeface="Source Sans 3"/>
              <a:cs typeface="Source Sans 3"/>
              <a:sym typeface="Source Sans 3"/>
            </a:endParaRPr>
          </a:p>
        </p:txBody>
      </p:sp>
      <p:sp>
        <p:nvSpPr>
          <p:cNvPr id="455" name="Google Shape;455;p65"/>
          <p:cNvSpPr txBox="1"/>
          <p:nvPr/>
        </p:nvSpPr>
        <p:spPr>
          <a:xfrm>
            <a:off x="1964888" y="3516800"/>
            <a:ext cx="584400" cy="18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Source Sans 3"/>
                <a:ea typeface="Source Sans 3"/>
                <a:cs typeface="Source Sans 3"/>
                <a:sym typeface="Source Sans 3"/>
              </a:rPr>
              <a:t>P25</a:t>
            </a:r>
            <a:endParaRPr sz="1200">
              <a:solidFill>
                <a:schemeClr val="dk2"/>
              </a:solidFill>
              <a:latin typeface="Source Sans 3"/>
              <a:ea typeface="Source Sans 3"/>
              <a:cs typeface="Source Sans 3"/>
              <a:sym typeface="Source Sans 3"/>
            </a:endParaRPr>
          </a:p>
        </p:txBody>
      </p:sp>
      <p:sp>
        <p:nvSpPr>
          <p:cNvPr id="456" name="Google Shape;456;p65"/>
          <p:cNvSpPr/>
          <p:nvPr/>
        </p:nvSpPr>
        <p:spPr>
          <a:xfrm>
            <a:off x="2717000" y="3121200"/>
            <a:ext cx="833700" cy="9744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New Operators</a:t>
            </a:r>
            <a:endParaRPr b="1" sz="1000">
              <a:solidFill>
                <a:schemeClr val="dk1"/>
              </a:solidFill>
              <a:latin typeface="Source Sans 3"/>
              <a:ea typeface="Source Sans 3"/>
              <a:cs typeface="Source Sans 3"/>
              <a:sym typeface="Source Sans 3"/>
            </a:endParaRPr>
          </a:p>
        </p:txBody>
      </p:sp>
      <p:sp>
        <p:nvSpPr>
          <p:cNvPr id="457" name="Google Shape;457;p65"/>
          <p:cNvSpPr/>
          <p:nvPr/>
        </p:nvSpPr>
        <p:spPr>
          <a:xfrm>
            <a:off x="2715800" y="1331075"/>
            <a:ext cx="833700" cy="8703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Experienced Operators</a:t>
            </a:r>
            <a:endParaRPr b="1" sz="1000">
              <a:solidFill>
                <a:schemeClr val="dk1"/>
              </a:solidFill>
              <a:latin typeface="Source Sans 3"/>
              <a:ea typeface="Source Sans 3"/>
              <a:cs typeface="Source Sans 3"/>
              <a:sym typeface="Source Sans 3"/>
            </a:endParaRPr>
          </a:p>
        </p:txBody>
      </p:sp>
      <p:sp>
        <p:nvSpPr>
          <p:cNvPr id="458" name="Google Shape;458;p65"/>
          <p:cNvSpPr/>
          <p:nvPr/>
        </p:nvSpPr>
        <p:spPr>
          <a:xfrm>
            <a:off x="6001800" y="1857313"/>
            <a:ext cx="833700" cy="7119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New Operators</a:t>
            </a:r>
            <a:endParaRPr b="1" sz="1000">
              <a:solidFill>
                <a:schemeClr val="dk1"/>
              </a:solidFill>
              <a:latin typeface="Source Sans 3"/>
              <a:ea typeface="Source Sans 3"/>
              <a:cs typeface="Source Sans 3"/>
              <a:sym typeface="Source Sans 3"/>
            </a:endParaRPr>
          </a:p>
        </p:txBody>
      </p:sp>
      <p:sp>
        <p:nvSpPr>
          <p:cNvPr id="459" name="Google Shape;459;p65"/>
          <p:cNvSpPr/>
          <p:nvPr/>
        </p:nvSpPr>
        <p:spPr>
          <a:xfrm>
            <a:off x="6001800" y="837025"/>
            <a:ext cx="833700" cy="8703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Experienced Operators</a:t>
            </a:r>
            <a:endParaRPr b="1" sz="1000">
              <a:solidFill>
                <a:schemeClr val="dk1"/>
              </a:solidFill>
              <a:latin typeface="Source Sans 3"/>
              <a:ea typeface="Source Sans 3"/>
              <a:cs typeface="Source Sans 3"/>
              <a:sym typeface="Source Sans 3"/>
            </a:endParaRPr>
          </a:p>
        </p:txBody>
      </p:sp>
      <p:sp>
        <p:nvSpPr>
          <p:cNvPr id="460" name="Google Shape;460;p65"/>
          <p:cNvSpPr/>
          <p:nvPr/>
        </p:nvSpPr>
        <p:spPr>
          <a:xfrm>
            <a:off x="4131150" y="2376950"/>
            <a:ext cx="1318800" cy="693300"/>
          </a:xfrm>
          <a:prstGeom prst="homePlate">
            <a:avLst>
              <a:gd fmla="val 50000" name="adj"/>
            </a:avLst>
          </a:prstGeom>
          <a:gradFill>
            <a:gsLst>
              <a:gs pos="0">
                <a:schemeClr val="lt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1" name="Google Shape;461;p65"/>
          <p:cNvSpPr txBox="1"/>
          <p:nvPr/>
        </p:nvSpPr>
        <p:spPr>
          <a:xfrm rot="-5400000">
            <a:off x="1218648" y="2687975"/>
            <a:ext cx="1677600" cy="1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Source Sans 3"/>
                <a:ea typeface="Source Sans 3"/>
                <a:cs typeface="Source Sans 3"/>
                <a:sym typeface="Source Sans 3"/>
              </a:rPr>
              <a:t>Productivity</a:t>
            </a:r>
            <a:endParaRPr b="1" sz="1800">
              <a:solidFill>
                <a:schemeClr val="dk2"/>
              </a:solidFill>
              <a:latin typeface="Source Sans 3"/>
              <a:ea typeface="Source Sans 3"/>
              <a:cs typeface="Source Sans 3"/>
              <a:sym typeface="Source Sans 3"/>
            </a:endParaRPr>
          </a:p>
        </p:txBody>
      </p:sp>
      <p:sp>
        <p:nvSpPr>
          <p:cNvPr id="462" name="Google Shape;462;p65"/>
          <p:cNvSpPr/>
          <p:nvPr/>
        </p:nvSpPr>
        <p:spPr>
          <a:xfrm rot="-5400000">
            <a:off x="6325050" y="2821006"/>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3" name="Google Shape;463;p65"/>
          <p:cNvSpPr/>
          <p:nvPr/>
        </p:nvSpPr>
        <p:spPr>
          <a:xfrm rot="-5400000">
            <a:off x="6325050" y="3095463"/>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4" name="Google Shape;464;p65"/>
          <p:cNvSpPr/>
          <p:nvPr/>
        </p:nvSpPr>
        <p:spPr>
          <a:xfrm rot="-5400000">
            <a:off x="6325050" y="3369919"/>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5" name="Google Shape;465;p65"/>
          <p:cNvSpPr/>
          <p:nvPr/>
        </p:nvSpPr>
        <p:spPr>
          <a:xfrm rot="-5400000">
            <a:off x="6325050" y="3707350"/>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6" name="Google Shape;466;p65"/>
          <p:cNvSpPr txBox="1"/>
          <p:nvPr/>
        </p:nvSpPr>
        <p:spPr>
          <a:xfrm>
            <a:off x="2382896" y="4443588"/>
            <a:ext cx="1510200" cy="1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Source Sans 3"/>
                <a:ea typeface="Source Sans 3"/>
                <a:cs typeface="Source Sans 3"/>
                <a:sym typeface="Source Sans 3"/>
              </a:rPr>
              <a:t>Today</a:t>
            </a:r>
            <a:endParaRPr b="1" sz="1800">
              <a:solidFill>
                <a:srgbClr val="666666"/>
              </a:solidFill>
              <a:latin typeface="Source Sans 3"/>
              <a:ea typeface="Source Sans 3"/>
              <a:cs typeface="Source Sans 3"/>
              <a:sym typeface="Source Sans 3"/>
            </a:endParaRPr>
          </a:p>
        </p:txBody>
      </p:sp>
      <p:sp>
        <p:nvSpPr>
          <p:cNvPr id="467" name="Google Shape;467;p65"/>
          <p:cNvSpPr txBox="1"/>
          <p:nvPr/>
        </p:nvSpPr>
        <p:spPr>
          <a:xfrm>
            <a:off x="5668896" y="4443588"/>
            <a:ext cx="1510200" cy="1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Source Sans 3"/>
                <a:ea typeface="Source Sans 3"/>
                <a:cs typeface="Source Sans 3"/>
                <a:sym typeface="Source Sans 3"/>
              </a:rPr>
              <a:t>Tomorrow</a:t>
            </a:r>
            <a:endParaRPr b="1" sz="1800">
              <a:solidFill>
                <a:srgbClr val="666666"/>
              </a:solidFill>
              <a:latin typeface="Source Sans 3"/>
              <a:ea typeface="Source Sans 3"/>
              <a:cs typeface="Source Sans 3"/>
              <a:sym typeface="Source Sans 3"/>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p:nvPr/>
        </p:nvSpPr>
        <p:spPr>
          <a:xfrm>
            <a:off x="0" y="-5850"/>
            <a:ext cx="9144000" cy="5155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66"/>
          <p:cNvPicPr preferRelativeResize="0"/>
          <p:nvPr/>
        </p:nvPicPr>
        <p:blipFill rotWithShape="1">
          <a:blip r:embed="rId3">
            <a:alphaModFix/>
          </a:blip>
          <a:srcRect b="0" l="0" r="0" t="0"/>
          <a:stretch/>
        </p:blipFill>
        <p:spPr>
          <a:xfrm>
            <a:off x="459175" y="439400"/>
            <a:ext cx="1806651" cy="379750"/>
          </a:xfrm>
          <a:prstGeom prst="rect">
            <a:avLst/>
          </a:prstGeom>
          <a:noFill/>
          <a:ln>
            <a:noFill/>
          </a:ln>
        </p:spPr>
      </p:pic>
      <p:pic>
        <p:nvPicPr>
          <p:cNvPr id="474" name="Google Shape;474;p66"/>
          <p:cNvPicPr preferRelativeResize="0"/>
          <p:nvPr/>
        </p:nvPicPr>
        <p:blipFill rotWithShape="1">
          <a:blip r:embed="rId4">
            <a:alphaModFix/>
          </a:blip>
          <a:srcRect b="7440" l="-8333" r="54147" t="7626"/>
          <a:stretch/>
        </p:blipFill>
        <p:spPr>
          <a:xfrm>
            <a:off x="5832125" y="-5850"/>
            <a:ext cx="3311874" cy="5155202"/>
          </a:xfrm>
          <a:prstGeom prst="rect">
            <a:avLst/>
          </a:prstGeom>
          <a:noFill/>
          <a:ln>
            <a:noFill/>
          </a:ln>
        </p:spPr>
      </p:pic>
      <p:sp>
        <p:nvSpPr>
          <p:cNvPr id="475" name="Google Shape;475;p66"/>
          <p:cNvSpPr txBox="1"/>
          <p:nvPr>
            <p:ph type="title"/>
          </p:nvPr>
        </p:nvSpPr>
        <p:spPr>
          <a:xfrm>
            <a:off x="459175" y="1607975"/>
            <a:ext cx="6429600" cy="2286000"/>
          </a:xfrm>
          <a:prstGeom prst="rect">
            <a:avLst/>
          </a:prstGeom>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b="0" lang="en" sz="3500">
                <a:solidFill>
                  <a:schemeClr val="accent1"/>
                </a:solidFill>
              </a:rPr>
              <a:t>Empower </a:t>
            </a:r>
            <a:r>
              <a:rPr b="0" lang="en" sz="3500"/>
              <a:t>the Front-Line</a:t>
            </a:r>
            <a:r>
              <a:rPr b="0" lang="en" sz="3500"/>
              <a:t> </a:t>
            </a:r>
            <a:endParaRPr b="0" sz="3500"/>
          </a:p>
          <a:p>
            <a:pPr indent="0" lvl="0" marL="0" rtl="0" algn="l">
              <a:lnSpc>
                <a:spcPct val="115000"/>
              </a:lnSpc>
              <a:spcBef>
                <a:spcPts val="0"/>
              </a:spcBef>
              <a:spcAft>
                <a:spcPts val="0"/>
              </a:spcAft>
              <a:buNone/>
            </a:pPr>
            <a:r>
              <a:rPr b="0" lang="en" sz="3500">
                <a:solidFill>
                  <a:schemeClr val="accent1"/>
                </a:solidFill>
              </a:rPr>
              <a:t>Real-Time </a:t>
            </a:r>
            <a:r>
              <a:rPr b="0" lang="en" sz="3500"/>
              <a:t>AI Recommendations</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475500" y="1258525"/>
            <a:ext cx="8222100" cy="19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500">
                <a:latin typeface="Source Sans 3"/>
                <a:ea typeface="Source Sans 3"/>
                <a:cs typeface="Source Sans 3"/>
                <a:sym typeface="Source Sans 3"/>
              </a:rPr>
              <a:t>$3,200,000,000</a:t>
            </a:r>
            <a:endParaRPr sz="8500">
              <a:latin typeface="Source Sans 3"/>
              <a:ea typeface="Source Sans 3"/>
              <a:cs typeface="Source Sans 3"/>
              <a:sym typeface="Source Sans 3"/>
            </a:endParaRPr>
          </a:p>
        </p:txBody>
      </p:sp>
      <p:sp>
        <p:nvSpPr>
          <p:cNvPr id="481" name="Google Shape;481;p67"/>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Source Sans 3 Light"/>
                <a:ea typeface="Source Sans 3 Light"/>
                <a:cs typeface="Source Sans 3 Light"/>
                <a:sym typeface="Source Sans 3 Light"/>
              </a:rPr>
              <a:t>Projected impact on global GDP from manufacturing IoT over by 2031                   ~ McKinsey, 2016</a:t>
            </a:r>
            <a:endParaRPr>
              <a:latin typeface="Source Sans 3 Light"/>
              <a:ea typeface="Source Sans 3 Light"/>
              <a:cs typeface="Source Sans 3 Light"/>
              <a:sym typeface="Source Sans 3 Light"/>
            </a:endParaRPr>
          </a:p>
          <a:p>
            <a:pPr indent="0" lvl="0" marL="0" rtl="0" algn="ctr">
              <a:spcBef>
                <a:spcPts val="1600"/>
              </a:spcBef>
              <a:spcAft>
                <a:spcPts val="1600"/>
              </a:spcAft>
              <a:buNone/>
            </a:pPr>
            <a:r>
              <a:t/>
            </a:r>
            <a:endParaRPr>
              <a:latin typeface="Source Sans 3 Light"/>
              <a:ea typeface="Source Sans 3 Light"/>
              <a:cs typeface="Source Sans 3 Light"/>
              <a:sym typeface="Source Sans 3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pic>
        <p:nvPicPr>
          <p:cNvPr id="486" name="Google Shape;486;p68"/>
          <p:cNvPicPr preferRelativeResize="0"/>
          <p:nvPr/>
        </p:nvPicPr>
        <p:blipFill rotWithShape="1">
          <a:blip r:embed="rId3">
            <a:alphaModFix amt="79000"/>
          </a:blip>
          <a:srcRect b="0" l="50000" r="7195" t="0"/>
          <a:stretch/>
        </p:blipFill>
        <p:spPr>
          <a:xfrm>
            <a:off x="5230075" y="0"/>
            <a:ext cx="3914051" cy="5143500"/>
          </a:xfrm>
          <a:prstGeom prst="rect">
            <a:avLst/>
          </a:prstGeom>
          <a:noFill/>
          <a:ln>
            <a:noFill/>
          </a:ln>
        </p:spPr>
      </p:pic>
      <p:sp>
        <p:nvSpPr>
          <p:cNvPr id="487" name="Google Shape;487;p68"/>
          <p:cNvSpPr txBox="1"/>
          <p:nvPr>
            <p:ph idx="4294967295" type="body"/>
          </p:nvPr>
        </p:nvSpPr>
        <p:spPr>
          <a:xfrm>
            <a:off x="192250" y="828500"/>
            <a:ext cx="4657500" cy="813000"/>
          </a:xfrm>
          <a:prstGeom prst="rect">
            <a:avLst/>
          </a:prstGeom>
        </p:spPr>
        <p:txBody>
          <a:bodyPr anchorCtr="0" anchor="t" bIns="91425" lIns="0" spcFirstLastPara="1" rIns="0" wrap="square" tIns="91425">
            <a:noAutofit/>
          </a:bodyPr>
          <a:lstStyle/>
          <a:p>
            <a:pPr indent="0" lvl="0" marL="0" rtl="0" algn="ctr">
              <a:spcBef>
                <a:spcPts val="0"/>
              </a:spcBef>
              <a:spcAft>
                <a:spcPts val="600"/>
              </a:spcAft>
              <a:buNone/>
            </a:pPr>
            <a:r>
              <a:rPr lang="en"/>
              <a:t>of manufacturers are </a:t>
            </a:r>
            <a:r>
              <a:rPr b="1" lang="en"/>
              <a:t>maintaining or increasing investment</a:t>
            </a:r>
            <a:r>
              <a:rPr lang="en"/>
              <a:t> in Industrial Transformation (IX)</a:t>
            </a:r>
            <a:endParaRPr/>
          </a:p>
        </p:txBody>
      </p:sp>
      <p:sp>
        <p:nvSpPr>
          <p:cNvPr id="488" name="Google Shape;488;p68"/>
          <p:cNvSpPr txBox="1"/>
          <p:nvPr/>
        </p:nvSpPr>
        <p:spPr>
          <a:xfrm>
            <a:off x="2575350" y="4755150"/>
            <a:ext cx="26547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chemeClr val="dk2"/>
                </a:solidFill>
                <a:latin typeface="Source Sans 3"/>
                <a:ea typeface="Source Sans 3"/>
                <a:cs typeface="Source Sans 3"/>
                <a:sym typeface="Source Sans 3"/>
              </a:rPr>
              <a:t>Sources: LNS Research: Lessons from Industrial Leaders, Future of Industrial Work Roundtable</a:t>
            </a:r>
            <a:endParaRPr i="1" sz="1200">
              <a:solidFill>
                <a:schemeClr val="dk2"/>
              </a:solidFill>
              <a:latin typeface="Source Sans 3"/>
              <a:ea typeface="Source Sans 3"/>
              <a:cs typeface="Source Sans 3"/>
              <a:sym typeface="Source Sans 3"/>
            </a:endParaRPr>
          </a:p>
        </p:txBody>
      </p:sp>
      <p:cxnSp>
        <p:nvCxnSpPr>
          <p:cNvPr id="489" name="Google Shape;489;p68"/>
          <p:cNvCxnSpPr/>
          <p:nvPr/>
        </p:nvCxnSpPr>
        <p:spPr>
          <a:xfrm>
            <a:off x="600198" y="1900646"/>
            <a:ext cx="3724800" cy="3000"/>
          </a:xfrm>
          <a:prstGeom prst="straightConnector1">
            <a:avLst/>
          </a:prstGeom>
          <a:noFill/>
          <a:ln cap="flat" cmpd="sng" w="28575">
            <a:solidFill>
              <a:schemeClr val="lt2"/>
            </a:solidFill>
            <a:prstDash val="solid"/>
            <a:miter lim="800000"/>
            <a:headEnd len="sm" w="sm" type="none"/>
            <a:tailEnd len="sm" w="sm" type="none"/>
          </a:ln>
        </p:spPr>
      </p:cxnSp>
      <p:sp>
        <p:nvSpPr>
          <p:cNvPr id="490" name="Google Shape;490;p68"/>
          <p:cNvSpPr txBox="1"/>
          <p:nvPr/>
        </p:nvSpPr>
        <p:spPr>
          <a:xfrm>
            <a:off x="192250" y="2405925"/>
            <a:ext cx="4657500" cy="3924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600"/>
              </a:spcAft>
              <a:buNone/>
            </a:pPr>
            <a:r>
              <a:rPr lang="en" sz="1800">
                <a:solidFill>
                  <a:schemeClr val="dk2"/>
                </a:solidFill>
                <a:latin typeface="Source Sans 3"/>
                <a:ea typeface="Source Sans 3"/>
                <a:cs typeface="Source Sans 3"/>
                <a:sym typeface="Source Sans 3"/>
              </a:rPr>
              <a:t>of IX leaders are </a:t>
            </a:r>
            <a:r>
              <a:rPr b="1" lang="en" sz="1800">
                <a:solidFill>
                  <a:schemeClr val="dk2"/>
                </a:solidFill>
                <a:latin typeface="Source Sans 3"/>
                <a:ea typeface="Source Sans 3"/>
                <a:cs typeface="Source Sans 3"/>
                <a:sym typeface="Source Sans 3"/>
              </a:rPr>
              <a:t>investing in AI/ML</a:t>
            </a:r>
            <a:endParaRPr b="1">
              <a:latin typeface="Source Sans 3"/>
              <a:ea typeface="Source Sans 3"/>
              <a:cs typeface="Source Sans 3"/>
              <a:sym typeface="Source Sans 3"/>
            </a:endParaRPr>
          </a:p>
        </p:txBody>
      </p:sp>
      <p:sp>
        <p:nvSpPr>
          <p:cNvPr id="491" name="Google Shape;491;p68"/>
          <p:cNvSpPr txBox="1"/>
          <p:nvPr/>
        </p:nvSpPr>
        <p:spPr>
          <a:xfrm>
            <a:off x="192250" y="3721825"/>
            <a:ext cx="4657500" cy="8082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600"/>
              </a:spcAft>
              <a:buNone/>
            </a:pPr>
            <a:r>
              <a:rPr lang="en" sz="1800">
                <a:solidFill>
                  <a:schemeClr val="dk2"/>
                </a:solidFill>
                <a:latin typeface="Source Sans 3"/>
                <a:ea typeface="Source Sans 3"/>
                <a:cs typeface="Source Sans 3"/>
                <a:sym typeface="Source Sans 3"/>
              </a:rPr>
              <a:t>how much more likely </a:t>
            </a:r>
            <a:r>
              <a:rPr b="1" lang="en" sz="1800">
                <a:solidFill>
                  <a:schemeClr val="dk2"/>
                </a:solidFill>
                <a:latin typeface="Source Sans 3"/>
                <a:ea typeface="Source Sans 3"/>
                <a:cs typeface="Source Sans 3"/>
                <a:sym typeface="Source Sans 3"/>
              </a:rPr>
              <a:t>industry leaders are to be investing in real-time data for the front-line</a:t>
            </a:r>
            <a:r>
              <a:rPr lang="en" sz="1800">
                <a:solidFill>
                  <a:schemeClr val="dk2"/>
                </a:solidFill>
                <a:latin typeface="Source Sans 3"/>
                <a:ea typeface="Source Sans 3"/>
                <a:cs typeface="Source Sans 3"/>
                <a:sym typeface="Source Sans 3"/>
              </a:rPr>
              <a:t> vs. laggards</a:t>
            </a:r>
            <a:endParaRPr>
              <a:latin typeface="Source Sans 3"/>
              <a:ea typeface="Source Sans 3"/>
              <a:cs typeface="Source Sans 3"/>
              <a:sym typeface="Source Sans 3"/>
            </a:endParaRPr>
          </a:p>
        </p:txBody>
      </p:sp>
      <p:sp>
        <p:nvSpPr>
          <p:cNvPr id="492" name="Google Shape;492;p68"/>
          <p:cNvSpPr txBox="1"/>
          <p:nvPr/>
        </p:nvSpPr>
        <p:spPr>
          <a:xfrm>
            <a:off x="1028700" y="515663"/>
            <a:ext cx="3000000" cy="484800"/>
          </a:xfrm>
          <a:prstGeom prst="rect">
            <a:avLst/>
          </a:prstGeom>
          <a:noFill/>
          <a:ln>
            <a:noFill/>
          </a:ln>
        </p:spPr>
        <p:txBody>
          <a:bodyPr anchorCtr="0" anchor="ctr" bIns="91425" lIns="91425" spcFirstLastPara="1" rIns="91425" wrap="square" tIns="91425">
            <a:noAutofit/>
          </a:bodyPr>
          <a:lstStyle/>
          <a:p>
            <a:pPr indent="0" lvl="0" marL="0" rtl="0" algn="ctr">
              <a:lnSpc>
                <a:spcPct val="75000"/>
              </a:lnSpc>
              <a:spcBef>
                <a:spcPts val="0"/>
              </a:spcBef>
              <a:spcAft>
                <a:spcPts val="600"/>
              </a:spcAft>
              <a:buNone/>
            </a:pPr>
            <a:r>
              <a:rPr b="1" lang="en" sz="3300">
                <a:solidFill>
                  <a:schemeClr val="dk1"/>
                </a:solidFill>
                <a:latin typeface="Source Sans 3"/>
                <a:ea typeface="Source Sans 3"/>
                <a:cs typeface="Source Sans 3"/>
                <a:sym typeface="Source Sans 3"/>
              </a:rPr>
              <a:t>84% </a:t>
            </a:r>
            <a:endParaRPr b="1" sz="3300">
              <a:solidFill>
                <a:schemeClr val="dk1"/>
              </a:solidFill>
              <a:latin typeface="Source Sans 3"/>
              <a:ea typeface="Source Sans 3"/>
              <a:cs typeface="Source Sans 3"/>
              <a:sym typeface="Source Sans 3"/>
            </a:endParaRPr>
          </a:p>
        </p:txBody>
      </p:sp>
      <p:sp>
        <p:nvSpPr>
          <p:cNvPr id="493" name="Google Shape;493;p68"/>
          <p:cNvSpPr txBox="1"/>
          <p:nvPr/>
        </p:nvSpPr>
        <p:spPr>
          <a:xfrm>
            <a:off x="1028700" y="2094225"/>
            <a:ext cx="300000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75000"/>
              </a:lnSpc>
              <a:spcBef>
                <a:spcPts val="0"/>
              </a:spcBef>
              <a:spcAft>
                <a:spcPts val="600"/>
              </a:spcAft>
              <a:buNone/>
            </a:pPr>
            <a:r>
              <a:rPr b="1" lang="en" sz="3300">
                <a:solidFill>
                  <a:schemeClr val="dk1"/>
                </a:solidFill>
                <a:latin typeface="Source Sans 3"/>
                <a:ea typeface="Source Sans 3"/>
                <a:cs typeface="Source Sans 3"/>
                <a:sym typeface="Source Sans 3"/>
              </a:rPr>
              <a:t>74%</a:t>
            </a:r>
            <a:r>
              <a:rPr lang="en" sz="2500">
                <a:solidFill>
                  <a:schemeClr val="dk2"/>
                </a:solidFill>
                <a:latin typeface="Source Sans 3"/>
                <a:ea typeface="Source Sans 3"/>
                <a:cs typeface="Source Sans 3"/>
                <a:sym typeface="Source Sans 3"/>
              </a:rPr>
              <a:t> </a:t>
            </a:r>
            <a:endParaRPr sz="2100">
              <a:latin typeface="Source Sans 3"/>
              <a:ea typeface="Source Sans 3"/>
              <a:cs typeface="Source Sans 3"/>
              <a:sym typeface="Source Sans 3"/>
            </a:endParaRPr>
          </a:p>
        </p:txBody>
      </p:sp>
      <p:sp>
        <p:nvSpPr>
          <p:cNvPr id="494" name="Google Shape;494;p68"/>
          <p:cNvSpPr txBox="1"/>
          <p:nvPr/>
        </p:nvSpPr>
        <p:spPr>
          <a:xfrm>
            <a:off x="1028700" y="3390413"/>
            <a:ext cx="3000000" cy="484800"/>
          </a:xfrm>
          <a:prstGeom prst="rect">
            <a:avLst/>
          </a:prstGeom>
          <a:noFill/>
          <a:ln>
            <a:noFill/>
          </a:ln>
        </p:spPr>
        <p:txBody>
          <a:bodyPr anchorCtr="0" anchor="ctr" bIns="91425" lIns="91425" spcFirstLastPara="1" rIns="91425" wrap="square" tIns="91425">
            <a:noAutofit/>
          </a:bodyPr>
          <a:lstStyle/>
          <a:p>
            <a:pPr indent="0" lvl="0" marL="0" rtl="0" algn="ctr">
              <a:lnSpc>
                <a:spcPct val="75000"/>
              </a:lnSpc>
              <a:spcBef>
                <a:spcPts val="0"/>
              </a:spcBef>
              <a:spcAft>
                <a:spcPts val="600"/>
              </a:spcAft>
              <a:buNone/>
            </a:pPr>
            <a:r>
              <a:rPr b="1" lang="en" sz="3300">
                <a:solidFill>
                  <a:schemeClr val="dk1"/>
                </a:solidFill>
                <a:latin typeface="Source Sans 3"/>
                <a:ea typeface="Source Sans 3"/>
                <a:cs typeface="Source Sans 3"/>
                <a:sym typeface="Source Sans 3"/>
              </a:rPr>
              <a:t>4X</a:t>
            </a:r>
            <a:r>
              <a:rPr lang="en" sz="3300">
                <a:solidFill>
                  <a:schemeClr val="dk2"/>
                </a:solidFill>
                <a:latin typeface="Source Sans 3"/>
                <a:ea typeface="Source Sans 3"/>
                <a:cs typeface="Source Sans 3"/>
                <a:sym typeface="Source Sans 3"/>
              </a:rPr>
              <a:t> </a:t>
            </a:r>
            <a:endParaRPr sz="3300">
              <a:latin typeface="Source Sans 3"/>
              <a:ea typeface="Source Sans 3"/>
              <a:cs typeface="Source Sans 3"/>
              <a:sym typeface="Source Sans 3"/>
            </a:endParaRPr>
          </a:p>
        </p:txBody>
      </p:sp>
      <p:cxnSp>
        <p:nvCxnSpPr>
          <p:cNvPr id="495" name="Google Shape;495;p68"/>
          <p:cNvCxnSpPr/>
          <p:nvPr/>
        </p:nvCxnSpPr>
        <p:spPr>
          <a:xfrm>
            <a:off x="600198" y="3196821"/>
            <a:ext cx="3724800" cy="3000"/>
          </a:xfrm>
          <a:prstGeom prst="straightConnector1">
            <a:avLst/>
          </a:prstGeom>
          <a:noFill/>
          <a:ln cap="flat" cmpd="sng" w="28575">
            <a:solidFill>
              <a:schemeClr val="lt2"/>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latin typeface="Source Sans 3"/>
                <a:ea typeface="Source Sans 3"/>
                <a:cs typeface="Source Sans 3"/>
                <a:sym typeface="Source Sans 3"/>
              </a:rPr>
              <a:t>Oden’s </a:t>
            </a:r>
            <a:endParaRPr sz="2700">
              <a:latin typeface="Source Sans 3"/>
              <a:ea typeface="Source Sans 3"/>
              <a:cs typeface="Source Sans 3"/>
              <a:sym typeface="Source Sans 3"/>
            </a:endParaRPr>
          </a:p>
          <a:p>
            <a:pPr indent="0" lvl="0" marL="0" rtl="0" algn="l">
              <a:spcBef>
                <a:spcPts val="0"/>
              </a:spcBef>
              <a:spcAft>
                <a:spcPts val="0"/>
              </a:spcAft>
              <a:buNone/>
            </a:pPr>
            <a:r>
              <a:rPr lang="en" sz="2700">
                <a:latin typeface="Source Sans 3"/>
                <a:ea typeface="Source Sans 3"/>
                <a:cs typeface="Source Sans 3"/>
                <a:sym typeface="Source Sans 3"/>
              </a:rPr>
              <a:t>Customers</a:t>
            </a:r>
            <a:endParaRPr sz="2700">
              <a:latin typeface="Source Sans 3"/>
              <a:ea typeface="Source Sans 3"/>
              <a:cs typeface="Source Sans 3"/>
              <a:sym typeface="Source Sans 3"/>
            </a:endParaRPr>
          </a:p>
        </p:txBody>
      </p:sp>
      <p:sp>
        <p:nvSpPr>
          <p:cNvPr id="501" name="Google Shape;501;p69"/>
          <p:cNvSpPr txBox="1"/>
          <p:nvPr>
            <p:ph idx="1" type="body"/>
          </p:nvPr>
        </p:nvSpPr>
        <p:spPr>
          <a:xfrm>
            <a:off x="226075" y="1311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Source Sans 3 Light"/>
              <a:ea typeface="Source Sans 3 Light"/>
              <a:cs typeface="Source Sans 3 Light"/>
              <a:sym typeface="Source Sans 3 Light"/>
            </a:endParaRPr>
          </a:p>
          <a:p>
            <a:pPr indent="0" lvl="0" marL="0" rtl="0" algn="l">
              <a:spcBef>
                <a:spcPts val="1600"/>
              </a:spcBef>
              <a:spcAft>
                <a:spcPts val="0"/>
              </a:spcAft>
              <a:buNone/>
            </a:pPr>
            <a:r>
              <a:rPr lang="en" sz="1400">
                <a:latin typeface="Source Sans 3 Light"/>
                <a:ea typeface="Source Sans 3 Light"/>
                <a:cs typeface="Source Sans 3 Light"/>
                <a:sym typeface="Source Sans 3 Light"/>
              </a:rPr>
              <a:t>Medium to large manufacturers in plastics extrusion, injection molding, pipes, chemical, paper and pulp.</a:t>
            </a:r>
            <a:endParaRPr sz="1400">
              <a:latin typeface="Source Sans 3 Light"/>
              <a:ea typeface="Source Sans 3 Light"/>
              <a:cs typeface="Source Sans 3 Light"/>
              <a:sym typeface="Source Sans 3 Light"/>
            </a:endParaRPr>
          </a:p>
          <a:p>
            <a:pPr indent="0" lvl="0" marL="0" rtl="0" algn="l">
              <a:spcBef>
                <a:spcPts val="1600"/>
              </a:spcBef>
              <a:spcAft>
                <a:spcPts val="0"/>
              </a:spcAft>
              <a:buNone/>
            </a:pPr>
            <a:r>
              <a:rPr lang="en" sz="1400">
                <a:latin typeface="Source Sans 3 Light"/>
                <a:ea typeface="Source Sans 3 Light"/>
                <a:cs typeface="Source Sans 3 Light"/>
                <a:sym typeface="Source Sans 3 Light"/>
              </a:rPr>
              <a:t>Process and Quality Engineers looking to centralize, analyze, and act on their data.</a:t>
            </a:r>
            <a:endParaRPr sz="1400">
              <a:latin typeface="Source Sans 3 Light"/>
              <a:ea typeface="Source Sans 3 Light"/>
              <a:cs typeface="Source Sans 3 Light"/>
              <a:sym typeface="Source Sans 3 Light"/>
            </a:endParaRPr>
          </a:p>
          <a:p>
            <a:pPr indent="0" lvl="0" marL="0" rtl="0" algn="l">
              <a:spcBef>
                <a:spcPts val="1600"/>
              </a:spcBef>
              <a:spcAft>
                <a:spcPts val="1600"/>
              </a:spcAft>
              <a:buNone/>
            </a:pPr>
            <a:r>
              <a:rPr lang="en" sz="1400">
                <a:latin typeface="Source Sans 3 Light"/>
                <a:ea typeface="Source Sans 3 Light"/>
                <a:cs typeface="Source Sans 3 Light"/>
                <a:sym typeface="Source Sans 3 Light"/>
              </a:rPr>
              <a:t>Plant managers who are looking to optimize logistics, output, and cost.</a:t>
            </a:r>
            <a:endParaRPr sz="1400">
              <a:latin typeface="Source Sans 3 Light"/>
              <a:ea typeface="Source Sans 3 Light"/>
              <a:cs typeface="Source Sans 3 Light"/>
              <a:sym typeface="Source Sans 3 Light"/>
            </a:endParaRPr>
          </a:p>
        </p:txBody>
      </p:sp>
      <p:pic>
        <p:nvPicPr>
          <p:cNvPr id="502" name="Google Shape;502;p69"/>
          <p:cNvPicPr preferRelativeResize="0"/>
          <p:nvPr/>
        </p:nvPicPr>
        <p:blipFill>
          <a:blip r:embed="rId3">
            <a:alphaModFix/>
          </a:blip>
          <a:stretch>
            <a:fillRect/>
          </a:stretch>
        </p:blipFill>
        <p:spPr>
          <a:xfrm>
            <a:off x="4020700" y="338707"/>
            <a:ext cx="4466075" cy="2213168"/>
          </a:xfrm>
          <a:prstGeom prst="rect">
            <a:avLst/>
          </a:prstGeom>
          <a:noFill/>
          <a:ln>
            <a:noFill/>
          </a:ln>
        </p:spPr>
      </p:pic>
      <p:pic>
        <p:nvPicPr>
          <p:cNvPr id="503" name="Google Shape;503;p69"/>
          <p:cNvPicPr preferRelativeResize="0"/>
          <p:nvPr/>
        </p:nvPicPr>
        <p:blipFill rotWithShape="1">
          <a:blip r:embed="rId4">
            <a:alphaModFix/>
          </a:blip>
          <a:srcRect b="1758" l="0" r="0" t="0"/>
          <a:stretch/>
        </p:blipFill>
        <p:spPr>
          <a:xfrm>
            <a:off x="4020700" y="2551875"/>
            <a:ext cx="4466074" cy="2213175"/>
          </a:xfrm>
          <a:prstGeom prst="rect">
            <a:avLst/>
          </a:prstGeom>
          <a:noFill/>
          <a:ln>
            <a:noFill/>
          </a:ln>
        </p:spPr>
      </p:pic>
      <p:pic>
        <p:nvPicPr>
          <p:cNvPr id="504" name="Google Shape;504;p69"/>
          <p:cNvPicPr preferRelativeResize="0"/>
          <p:nvPr/>
        </p:nvPicPr>
        <p:blipFill>
          <a:blip r:embed="rId5">
            <a:alphaModFix/>
          </a:blip>
          <a:stretch>
            <a:fillRect/>
          </a:stretch>
        </p:blipFill>
        <p:spPr>
          <a:xfrm>
            <a:off x="8778878" y="4795851"/>
            <a:ext cx="293375" cy="29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den 2">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den 2">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24 Q4 Oden Slide Theme">
  <a:themeElements>
    <a:clrScheme name="Simple Light">
      <a:dk1>
        <a:srgbClr val="077883"/>
      </a:dk1>
      <a:lt1>
        <a:srgbClr val="FFFFFF"/>
      </a:lt1>
      <a:dk2>
        <a:srgbClr val="666666"/>
      </a:dk2>
      <a:lt2>
        <a:srgbClr val="EFEFEF"/>
      </a:lt2>
      <a:accent1>
        <a:srgbClr val="00CDD0"/>
      </a:accent1>
      <a:accent2>
        <a:srgbClr val="2FA4AF"/>
      </a:accent2>
      <a:accent3>
        <a:srgbClr val="475468"/>
      </a:accent3>
      <a:accent4>
        <a:srgbClr val="D14065"/>
      </a:accent4>
      <a:accent5>
        <a:srgbClr val="FFCE34"/>
      </a:accent5>
      <a:accent6>
        <a:srgbClr val="E7EAF1"/>
      </a:accent6>
      <a:hlink>
        <a:srgbClr val="35768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